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8-28T17:26: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2BE8F4-0752-4E05-88F2-9A3E17865D41}" emma:medium="tactile" emma:mode="ink">
          <msink:context xmlns:msink="http://schemas.microsoft.com/ink/2010/main" type="writingRegion" rotatedBoundingBox="18922,7774 23337,7774 23337,9159 18922,9159"/>
        </emma:interpretation>
      </emma:emma>
    </inkml:annotationXML>
    <inkml:traceGroup>
      <inkml:annotationXML>
        <emma:emma xmlns:emma="http://www.w3.org/2003/04/emma" version="1.0">
          <emma:interpretation id="{91E60295-BC6C-493D-B71A-7E3EA4FF1370}" emma:medium="tactile" emma:mode="ink">
            <msink:context xmlns:msink="http://schemas.microsoft.com/ink/2010/main" type="paragraph" rotatedBoundingBox="18922,7774 23337,7774 23337,9159 18922,9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9099AA-E463-4DA3-AFE5-F4C4F8A07594}" emma:medium="tactile" emma:mode="ink">
              <msink:context xmlns:msink="http://schemas.microsoft.com/ink/2010/main" type="line" rotatedBoundingBox="18922,7774 23337,7774 23337,9159 18922,9159"/>
            </emma:interpretation>
          </emma:emma>
        </inkml:annotationXML>
        <inkml:traceGroup>
          <inkml:annotationXML>
            <emma:emma xmlns:emma="http://www.w3.org/2003/04/emma" version="1.0">
              <emma:interpretation id="{06135F0F-E579-4A69-A161-45347C4DDC90}" emma:medium="tactile" emma:mode="ink">
                <msink:context xmlns:msink="http://schemas.microsoft.com/ink/2010/main" type="inkWord" rotatedBoundingBox="18922,7774 18937,7774 18937,7789 18922,778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  <inkml:traceGroup>
          <inkml:annotationXML>
            <emma:emma xmlns:emma="http://www.w3.org/2003/04/emma" version="1.0">
              <emma:interpretation id="{A3015793-D32E-4BC4-9D8F-01513ABB6C02}" emma:medium="tactile" emma:mode="ink">
                <msink:context xmlns:msink="http://schemas.microsoft.com/ink/2010/main" type="inkWord" rotatedBoundingBox="23286,9082 23337,9082 23337,9159 23286,9159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J</emma:literal>
                </emma:interpretation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5</emma:literal>
                </emma:interpretation>
                <emma:interpretation id="interp9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28110.6078">4415 1385,'0'-38,"0"38,0 0,-51 0,51-39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8-28T17:27:00.7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F77B8C-C35A-4EA1-A467-073AA47686C5}" emma:medium="tactile" emma:mode="ink">
          <msink:context xmlns:msink="http://schemas.microsoft.com/ink/2010/main" type="writingRegion" rotatedBoundingBox="31808,7504 31823,7504 31823,7519 31808,7519"/>
        </emma:interpretation>
      </emma:emma>
    </inkml:annotationXML>
    <inkml:traceGroup>
      <inkml:annotationXML>
        <emma:emma xmlns:emma="http://www.w3.org/2003/04/emma" version="1.0">
          <emma:interpretation id="{0C07BC06-EF8D-4B23-AB5E-59E7D0BCF172}" emma:medium="tactile" emma:mode="ink">
            <msink:context xmlns:msink="http://schemas.microsoft.com/ink/2010/main" type="paragraph" rotatedBoundingBox="31808,7504 31823,7504 31823,7519 31808,7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E64F65-6324-4C24-A91F-16128A0F6FEC}" emma:medium="tactile" emma:mode="ink">
              <msink:context xmlns:msink="http://schemas.microsoft.com/ink/2010/main" type="line" rotatedBoundingBox="31808,7504 31823,7504 31823,7519 31808,7519"/>
            </emma:interpretation>
          </emma:emma>
        </inkml:annotationXML>
        <inkml:traceGroup>
          <inkml:annotationXML>
            <emma:emma xmlns:emma="http://www.w3.org/2003/04/emma" version="1.0">
              <emma:interpretation id="{A5F5C282-70D5-44F8-A18F-0B56A2928AAA}" emma:medium="tactile" emma:mode="ink">
                <msink:context xmlns:msink="http://schemas.microsoft.com/ink/2010/main" type="inkWord" rotatedBoundingBox="31808,7504 31823,7504 31823,7519 31808,7519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0 0</inkml:trace>
          <inkml:trace contextRef="#ctx0" brushRef="#br0" timeOffset="-117.0067">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8-28T17:27:28.8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A8E2E-E4C7-476D-890D-B3CE682E380C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38DF-1260-4CA1-ABD9-877C5164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0FB9245-B28E-49D6-80F0-4161B7342CB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35988-9627-407C-90DE-10E706C7846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9245-B28E-49D6-80F0-4161B7342CB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5988-9627-407C-90DE-10E706C78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9245-B28E-49D6-80F0-4161B7342CB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5988-9627-407C-90DE-10E706C784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FB9245-B28E-49D6-80F0-4161B7342CB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C35988-9627-407C-90DE-10E706C7846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9245-B28E-49D6-80F0-4161B7342CB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35988-9627-407C-90DE-10E706C7846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FB9245-B28E-49D6-80F0-4161B7342CB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C35988-9627-407C-90DE-10E706C7846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0FB9245-B28E-49D6-80F0-4161B7342CB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CC35988-9627-407C-90DE-10E706C7846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9245-B28E-49D6-80F0-4161B7342CB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35988-9627-407C-90DE-10E706C7846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9245-B28E-49D6-80F0-4161B7342CB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35988-9627-407C-90DE-10E706C784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FB9245-B28E-49D6-80F0-4161B7342CB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C35988-9627-407C-90DE-10E706C7846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0FB9245-B28E-49D6-80F0-4161B7342CB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CC35988-9627-407C-90DE-10E706C7846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0FB9245-B28E-49D6-80F0-4161B7342CB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CC35988-9627-407C-90DE-10E706C784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2798728"/>
            <a:ext cx="4013200" cy="67535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Sra. Kimbrough - Spanish 2 -WHS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0" y="1981200"/>
            <a:ext cx="4013200" cy="1016000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Gustar</a:t>
            </a:r>
            <a:r>
              <a:rPr lang="en-US" sz="3000" dirty="0" smtClean="0"/>
              <a:t> Verbs</a:t>
            </a:r>
            <a:endParaRPr lang="en-US" sz="3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812160" y="2798727"/>
              <a:ext cx="1589760" cy="498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0280" y="2786847"/>
                <a:ext cx="161352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1451120" y="2701527"/>
              <a:ext cx="36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39240" y="268964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5980560" y="2480127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68680" y="2468247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237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GUSTAR Y ENCANTAR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731413"/>
              </p:ext>
            </p:extLst>
          </p:nvPr>
        </p:nvGraphicFramePr>
        <p:xfrm>
          <a:off x="457200" y="1752600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95400">
                <a:tc>
                  <a:txBody>
                    <a:bodyPr/>
                    <a:lstStyle/>
                    <a:p>
                      <a:r>
                        <a:rPr lang="en-US" dirty="0" smtClean="0"/>
                        <a:t>(A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mí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sz="3600" baseline="0" dirty="0" smtClean="0"/>
                        <a:t>Me </a:t>
                      </a:r>
                      <a:r>
                        <a:rPr lang="en-US" sz="3600" baseline="0" dirty="0" err="1" smtClean="0"/>
                        <a:t>gusta</a:t>
                      </a:r>
                      <a:r>
                        <a:rPr lang="en-US" sz="3600" baseline="0" dirty="0" smtClean="0"/>
                        <a:t>(n)</a:t>
                      </a:r>
                    </a:p>
                    <a:p>
                      <a:r>
                        <a:rPr lang="en-US" sz="3600" baseline="0" dirty="0" smtClean="0"/>
                        <a:t>Me </a:t>
                      </a:r>
                      <a:r>
                        <a:rPr lang="en-US" sz="3600" baseline="0" dirty="0" err="1" smtClean="0"/>
                        <a:t>encanta</a:t>
                      </a:r>
                      <a:r>
                        <a:rPr lang="en-US" sz="3600" baseline="0" dirty="0" smtClean="0"/>
                        <a:t>(n)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(A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nosotros</a:t>
                      </a:r>
                      <a:r>
                        <a:rPr lang="en-US" b="1" baseline="0" dirty="0" smtClean="0"/>
                        <a:t>)</a:t>
                      </a:r>
                    </a:p>
                    <a:p>
                      <a:r>
                        <a:rPr lang="en-US" sz="3600" b="1" baseline="0" dirty="0" err="1" smtClean="0"/>
                        <a:t>Nos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gusta</a:t>
                      </a:r>
                      <a:r>
                        <a:rPr lang="en-US" sz="3600" b="1" baseline="0" dirty="0" smtClean="0"/>
                        <a:t>(n)</a:t>
                      </a:r>
                    </a:p>
                    <a:p>
                      <a:r>
                        <a:rPr lang="en-US" sz="3600" b="1" baseline="0" dirty="0" err="1" smtClean="0"/>
                        <a:t>Nos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encanta</a:t>
                      </a:r>
                      <a:r>
                        <a:rPr lang="en-US" sz="3600" b="1" baseline="0" dirty="0" smtClean="0"/>
                        <a:t>(n)</a:t>
                      </a:r>
                      <a:endParaRPr lang="en-US" sz="3600" b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(A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tí</a:t>
                      </a:r>
                      <a:r>
                        <a:rPr lang="en-US" b="1" baseline="0" dirty="0" smtClean="0"/>
                        <a:t>)</a:t>
                      </a:r>
                    </a:p>
                    <a:p>
                      <a:r>
                        <a:rPr lang="en-US" sz="3600" b="1" baseline="0" dirty="0" err="1" smtClean="0"/>
                        <a:t>Te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gusta</a:t>
                      </a:r>
                      <a:r>
                        <a:rPr lang="en-US" sz="3600" b="1" baseline="0" dirty="0" smtClean="0"/>
                        <a:t>(n)</a:t>
                      </a:r>
                    </a:p>
                    <a:p>
                      <a:r>
                        <a:rPr lang="en-US" sz="3600" b="1" baseline="0" dirty="0" err="1" smtClean="0"/>
                        <a:t>Te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encanta</a:t>
                      </a:r>
                      <a:r>
                        <a:rPr lang="en-US" sz="3600" b="1" baseline="0" dirty="0" smtClean="0"/>
                        <a:t>(n)</a:t>
                      </a:r>
                      <a:endParaRPr lang="en-US" sz="3600" b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(A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vosotros</a:t>
                      </a:r>
                      <a:r>
                        <a:rPr lang="en-US" b="1" baseline="0" dirty="0" smtClean="0"/>
                        <a:t>)</a:t>
                      </a:r>
                    </a:p>
                    <a:p>
                      <a:r>
                        <a:rPr lang="en-US" sz="3600" b="1" baseline="0" dirty="0" err="1" smtClean="0"/>
                        <a:t>Os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gusta</a:t>
                      </a:r>
                      <a:r>
                        <a:rPr lang="en-US" sz="3600" b="1" baseline="0" dirty="0" smtClean="0"/>
                        <a:t>(n)</a:t>
                      </a:r>
                    </a:p>
                    <a:p>
                      <a:r>
                        <a:rPr lang="en-US" sz="3600" b="1" baseline="0" dirty="0" err="1" smtClean="0"/>
                        <a:t>Os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encanta</a:t>
                      </a:r>
                      <a:r>
                        <a:rPr lang="en-US" sz="3600" b="1" baseline="0" dirty="0" smtClean="0"/>
                        <a:t>(n)</a:t>
                      </a:r>
                      <a:endParaRPr lang="en-US" sz="3600" b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(A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él,ella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ud</a:t>
                      </a:r>
                      <a:r>
                        <a:rPr lang="en-US" b="1" baseline="0" dirty="0" smtClean="0"/>
                        <a:t>, ___________)</a:t>
                      </a:r>
                    </a:p>
                    <a:p>
                      <a:r>
                        <a:rPr lang="en-US" sz="3600" b="1" baseline="0" dirty="0" smtClean="0"/>
                        <a:t>Le </a:t>
                      </a:r>
                      <a:r>
                        <a:rPr lang="en-US" sz="3600" b="1" baseline="0" dirty="0" err="1" smtClean="0"/>
                        <a:t>gusta</a:t>
                      </a:r>
                      <a:r>
                        <a:rPr lang="en-US" sz="3600" b="1" baseline="0" dirty="0" smtClean="0"/>
                        <a:t>(n)</a:t>
                      </a:r>
                    </a:p>
                    <a:p>
                      <a:r>
                        <a:rPr lang="en-US" sz="3600" b="1" baseline="0" dirty="0" smtClean="0"/>
                        <a:t>Le </a:t>
                      </a:r>
                      <a:r>
                        <a:rPr lang="en-US" sz="3600" b="1" baseline="0" dirty="0" err="1" smtClean="0"/>
                        <a:t>encanta</a:t>
                      </a:r>
                      <a:r>
                        <a:rPr lang="en-US" sz="3600" b="1" baseline="0" dirty="0" smtClean="0"/>
                        <a:t>(n)</a:t>
                      </a:r>
                      <a:endParaRPr lang="en-US" sz="3600" b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(A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ellos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ellas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uds</a:t>
                      </a:r>
                      <a:r>
                        <a:rPr lang="en-US" b="1" baseline="0" dirty="0" smtClean="0"/>
                        <a:t>)</a:t>
                      </a:r>
                    </a:p>
                    <a:p>
                      <a:r>
                        <a:rPr lang="en-US" sz="3600" b="1" baseline="0" dirty="0" smtClean="0"/>
                        <a:t>Les </a:t>
                      </a:r>
                      <a:r>
                        <a:rPr lang="en-US" sz="3600" b="1" baseline="0" dirty="0" err="1" smtClean="0"/>
                        <a:t>gusta</a:t>
                      </a:r>
                      <a:r>
                        <a:rPr lang="en-US" sz="3600" b="1" baseline="0" dirty="0" smtClean="0"/>
                        <a:t>(n)</a:t>
                      </a:r>
                    </a:p>
                    <a:p>
                      <a:r>
                        <a:rPr lang="en-US" sz="3600" b="1" baseline="0" dirty="0" smtClean="0"/>
                        <a:t>Les </a:t>
                      </a:r>
                      <a:r>
                        <a:rPr lang="en-US" sz="3600" b="1" baseline="0" dirty="0" err="1" smtClean="0"/>
                        <a:t>encanta</a:t>
                      </a:r>
                      <a:r>
                        <a:rPr lang="en-US" sz="3600" b="1" baseline="0" dirty="0" smtClean="0"/>
                        <a:t>(n)</a:t>
                      </a:r>
                      <a:endParaRPr lang="en-US" sz="3600" b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18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837176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 smtClean="0"/>
              <a:t>Interesar</a:t>
            </a:r>
            <a:r>
              <a:rPr lang="en-US" sz="3000" dirty="0" smtClean="0"/>
              <a:t> </a:t>
            </a:r>
            <a:r>
              <a:rPr lang="en-US" sz="3000" dirty="0" smtClean="0">
                <a:sym typeface="Wingdings" pitchFamily="2" charset="2"/>
              </a:rPr>
              <a:t> To interest</a:t>
            </a:r>
          </a:p>
          <a:p>
            <a:pPr algn="l"/>
            <a:endParaRPr lang="en-US" sz="3000" dirty="0" smtClean="0">
              <a:sym typeface="Wingdings" pitchFamily="2" charset="2"/>
            </a:endParaRPr>
          </a:p>
          <a:p>
            <a:pPr algn="l"/>
            <a:r>
              <a:rPr lang="en-US" sz="3000" dirty="0" err="1" smtClean="0">
                <a:sym typeface="Wingdings" pitchFamily="2" charset="2"/>
              </a:rPr>
              <a:t>Aburrir</a:t>
            </a:r>
            <a:r>
              <a:rPr lang="en-US" sz="3000" dirty="0" smtClean="0">
                <a:sym typeface="Wingdings" pitchFamily="2" charset="2"/>
              </a:rPr>
              <a:t>  To bore</a:t>
            </a:r>
          </a:p>
          <a:p>
            <a:pPr algn="l"/>
            <a:endParaRPr lang="en-US" sz="3000" dirty="0" smtClean="0">
              <a:sym typeface="Wingdings" pitchFamily="2" charset="2"/>
            </a:endParaRPr>
          </a:p>
          <a:p>
            <a:pPr algn="l"/>
            <a:r>
              <a:rPr lang="en-US" sz="3000" dirty="0" err="1" smtClean="0">
                <a:sym typeface="Wingdings" pitchFamily="2" charset="2"/>
              </a:rPr>
              <a:t>Fascinar</a:t>
            </a:r>
            <a:r>
              <a:rPr lang="en-US" sz="3000" dirty="0" smtClean="0">
                <a:sym typeface="Wingdings" pitchFamily="2" charset="2"/>
              </a:rPr>
              <a:t>  To fascinate</a:t>
            </a:r>
          </a:p>
          <a:p>
            <a:pPr algn="l"/>
            <a:endParaRPr lang="en-US" sz="3000" dirty="0" smtClean="0">
              <a:sym typeface="Wingdings" pitchFamily="2" charset="2"/>
            </a:endParaRPr>
          </a:p>
          <a:p>
            <a:pPr algn="l"/>
            <a:r>
              <a:rPr lang="en-US" sz="3000" dirty="0" err="1" smtClean="0">
                <a:sym typeface="Wingdings" pitchFamily="2" charset="2"/>
              </a:rPr>
              <a:t>Faltar</a:t>
            </a:r>
            <a:r>
              <a:rPr lang="en-US" sz="3000" dirty="0" smtClean="0">
                <a:sym typeface="Wingdings" pitchFamily="2" charset="2"/>
              </a:rPr>
              <a:t>  To lack</a:t>
            </a:r>
          </a:p>
          <a:p>
            <a:pPr algn="l"/>
            <a:endParaRPr lang="en-US" sz="3000" dirty="0">
              <a:sym typeface="Wingdings" pitchFamily="2" charset="2"/>
            </a:endParaRPr>
          </a:p>
          <a:p>
            <a:pPr algn="l"/>
            <a:r>
              <a:rPr lang="en-US" sz="3000" dirty="0" err="1" smtClean="0">
                <a:sym typeface="Wingdings" pitchFamily="2" charset="2"/>
              </a:rPr>
              <a:t>Encantar</a:t>
            </a:r>
            <a:r>
              <a:rPr lang="en-US" sz="3000" dirty="0" smtClean="0">
                <a:sym typeface="Wingdings" pitchFamily="2" charset="2"/>
              </a:rPr>
              <a:t>  to love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Vebos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gustar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1905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Interesa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Interesan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2971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Aburre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Aburren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782" y="411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Fascina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F</a:t>
            </a:r>
            <a:r>
              <a:rPr lang="en-US" sz="3200" b="1" dirty="0" err="1" smtClean="0">
                <a:solidFill>
                  <a:srgbClr val="FF0000"/>
                </a:solidFill>
              </a:rPr>
              <a:t>ascinan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5181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Falta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Faltan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61970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Encanta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Encantan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249424"/>
            <a:ext cx="8229600" cy="40751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Look at the following people AND…</a:t>
            </a:r>
          </a:p>
          <a:p>
            <a:pPr marL="742950" indent="-742950" algn="l">
              <a:buAutoNum type="arabicPeriod"/>
            </a:pPr>
            <a:r>
              <a:rPr lang="en-US" sz="3600" dirty="0" smtClean="0"/>
              <a:t>Choose the correct intro (A ______)</a:t>
            </a:r>
          </a:p>
          <a:p>
            <a:pPr marL="742950" indent="-742950" algn="l">
              <a:buAutoNum type="arabicPeriod"/>
            </a:pPr>
            <a:r>
              <a:rPr lang="en-US" sz="3600" dirty="0" smtClean="0"/>
              <a:t>Choose the correct pronoun (me, </a:t>
            </a:r>
            <a:r>
              <a:rPr lang="en-US" sz="3600" dirty="0" err="1" smtClean="0"/>
              <a:t>te</a:t>
            </a:r>
            <a:r>
              <a:rPr lang="en-US" sz="3600" dirty="0" smtClean="0"/>
              <a:t>…)</a:t>
            </a:r>
          </a:p>
          <a:p>
            <a:pPr marL="742950" indent="-742950" algn="l">
              <a:buAutoNum type="arabicPeriod"/>
            </a:pPr>
            <a:r>
              <a:rPr lang="en-US" sz="3600" dirty="0" smtClean="0"/>
              <a:t>Conjugate </a:t>
            </a:r>
            <a:r>
              <a:rPr lang="en-US" sz="3600" dirty="0" smtClean="0"/>
              <a:t>the verb correctly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PRÁCTICA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2954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egoe Print" pitchFamily="2" charset="0"/>
              </a:rPr>
              <a:t>  </a:t>
            </a:r>
            <a:r>
              <a:rPr lang="en-US" sz="6000" dirty="0" err="1" smtClean="0">
                <a:latin typeface="Segoe Print" pitchFamily="2" charset="0"/>
              </a:rPr>
              <a:t>Encantar</a:t>
            </a:r>
            <a:endParaRPr lang="en-US" sz="6000" dirty="0">
              <a:latin typeface="Segoe Print" pitchFamily="2" charset="0"/>
            </a:endParaRPr>
          </a:p>
        </p:txBody>
      </p:sp>
      <p:pic>
        <p:nvPicPr>
          <p:cNvPr id="1029" name="Picture 5" descr="http://p5cdn1static.sharpschool.com/UserFiles/Servers/Server_12611/Image/photo%20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823"/>
            <a:ext cx="2638425" cy="396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booksend.files.wordpress.com/2011/07/scholastic-cov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11836"/>
            <a:ext cx="4336473" cy="605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41148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Segoe Print" pitchFamily="2" charset="0"/>
              </a:rPr>
              <a:t>A Sra. Kimbrough, le </a:t>
            </a:r>
            <a:r>
              <a:rPr lang="en-US" sz="4500" dirty="0" err="1" smtClean="0">
                <a:latin typeface="Segoe Print" pitchFamily="2" charset="0"/>
              </a:rPr>
              <a:t>encantan</a:t>
            </a:r>
            <a:r>
              <a:rPr lang="en-US" sz="4500" dirty="0" smtClean="0">
                <a:latin typeface="Segoe Print" pitchFamily="2" charset="0"/>
              </a:rPr>
              <a:t> los </a:t>
            </a:r>
            <a:r>
              <a:rPr lang="en-US" sz="4500" dirty="0" err="1" smtClean="0">
                <a:latin typeface="Segoe Print" pitchFamily="2" charset="0"/>
              </a:rPr>
              <a:t>libros</a:t>
            </a:r>
            <a:r>
              <a:rPr lang="en-US" sz="4500" dirty="0" smtClean="0">
                <a:latin typeface="Segoe Print" pitchFamily="2" charset="0"/>
              </a:rPr>
              <a:t> de Harry Potter.</a:t>
            </a:r>
            <a:endParaRPr lang="en-US" sz="45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6195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4191" y="21336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egoe Print" pitchFamily="2" charset="0"/>
              </a:rPr>
              <a:t>No </a:t>
            </a:r>
            <a:r>
              <a:rPr lang="en-US" sz="6000" dirty="0" err="1" smtClean="0">
                <a:latin typeface="Segoe Print" pitchFamily="2" charset="0"/>
              </a:rPr>
              <a:t>gustar</a:t>
            </a:r>
            <a:endParaRPr lang="en-US" sz="6000" dirty="0"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114800"/>
            <a:ext cx="51816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latin typeface="Segoe Print" pitchFamily="2" charset="0"/>
              </a:rPr>
              <a:t>A Dr. Carter, no le </a:t>
            </a:r>
            <a:r>
              <a:rPr lang="en-US" sz="5500" dirty="0" err="1" smtClean="0">
                <a:latin typeface="Segoe Print" pitchFamily="2" charset="0"/>
              </a:rPr>
              <a:t>gusta</a:t>
            </a:r>
            <a:r>
              <a:rPr lang="en-US" sz="5500" dirty="0" smtClean="0">
                <a:latin typeface="Segoe Print" pitchFamily="2" charset="0"/>
              </a:rPr>
              <a:t> </a:t>
            </a:r>
            <a:r>
              <a:rPr lang="en-US" sz="5500" dirty="0" err="1" smtClean="0">
                <a:latin typeface="Segoe Print" pitchFamily="2" charset="0"/>
              </a:rPr>
              <a:t>jugar</a:t>
            </a:r>
            <a:r>
              <a:rPr lang="en-US" sz="5500" dirty="0" smtClean="0">
                <a:latin typeface="Segoe Print" pitchFamily="2" charset="0"/>
              </a:rPr>
              <a:t> al </a:t>
            </a:r>
            <a:r>
              <a:rPr lang="en-US" sz="5500" dirty="0" err="1" smtClean="0">
                <a:latin typeface="Segoe Print" pitchFamily="2" charset="0"/>
              </a:rPr>
              <a:t>tenis</a:t>
            </a:r>
            <a:r>
              <a:rPr lang="en-US" sz="5500" dirty="0" smtClean="0">
                <a:latin typeface="Segoe Print" pitchFamily="2" charset="0"/>
              </a:rPr>
              <a:t>.</a:t>
            </a:r>
            <a:endParaRPr lang="en-US" sz="55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4191" y="18288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egoe Print" pitchFamily="2" charset="0"/>
              </a:rPr>
              <a:t>Aburrir</a:t>
            </a:r>
            <a:endParaRPr lang="en-US" sz="6000" dirty="0"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latin typeface="Segoe Print" pitchFamily="2" charset="0"/>
              </a:rPr>
              <a:t>A </a:t>
            </a:r>
            <a:r>
              <a:rPr lang="en-US" sz="5500" dirty="0" err="1">
                <a:latin typeface="Segoe Print" pitchFamily="2" charset="0"/>
              </a:rPr>
              <a:t>m</a:t>
            </a:r>
            <a:r>
              <a:rPr lang="en-US" sz="5500" dirty="0" err="1" smtClean="0">
                <a:latin typeface="Segoe Print" pitchFamily="2" charset="0"/>
              </a:rPr>
              <a:t>í</a:t>
            </a:r>
            <a:r>
              <a:rPr lang="en-US" sz="5500" dirty="0" smtClean="0">
                <a:latin typeface="Segoe Print" pitchFamily="2" charset="0"/>
              </a:rPr>
              <a:t>, </a:t>
            </a:r>
            <a:r>
              <a:rPr lang="en-US" sz="5500" dirty="0">
                <a:latin typeface="Segoe Print" pitchFamily="2" charset="0"/>
              </a:rPr>
              <a:t>m</a:t>
            </a:r>
            <a:r>
              <a:rPr lang="en-US" sz="5500" dirty="0" smtClean="0">
                <a:latin typeface="Segoe Print" pitchFamily="2" charset="0"/>
              </a:rPr>
              <a:t>e </a:t>
            </a:r>
            <a:r>
              <a:rPr lang="en-US" sz="5500" dirty="0" err="1" smtClean="0">
                <a:latin typeface="Segoe Print" pitchFamily="2" charset="0"/>
              </a:rPr>
              <a:t>aburre</a:t>
            </a:r>
            <a:r>
              <a:rPr lang="en-US" sz="5500" dirty="0" smtClean="0">
                <a:latin typeface="Segoe Print" pitchFamily="2" charset="0"/>
              </a:rPr>
              <a:t> la </a:t>
            </a:r>
            <a:r>
              <a:rPr lang="en-US" sz="5500" dirty="0" err="1" smtClean="0">
                <a:latin typeface="Segoe Print" pitchFamily="2" charset="0"/>
              </a:rPr>
              <a:t>clase</a:t>
            </a:r>
            <a:r>
              <a:rPr lang="en-US" sz="5500" dirty="0" smtClean="0">
                <a:latin typeface="Segoe Print" pitchFamily="2" charset="0"/>
              </a:rPr>
              <a:t> de </a:t>
            </a:r>
            <a:r>
              <a:rPr lang="en-US" sz="5500" dirty="0" err="1" smtClean="0">
                <a:latin typeface="Segoe Print" pitchFamily="2" charset="0"/>
              </a:rPr>
              <a:t>matemáticas</a:t>
            </a:r>
            <a:r>
              <a:rPr lang="en-US" sz="5500" dirty="0" smtClean="0">
                <a:latin typeface="Segoe Print" pitchFamily="2" charset="0"/>
              </a:rPr>
              <a:t>.</a:t>
            </a:r>
            <a:endParaRPr lang="en-US" sz="5500" dirty="0">
              <a:latin typeface="Segoe Print" pitchFamily="2" charset="0"/>
            </a:endParaRPr>
          </a:p>
        </p:txBody>
      </p:sp>
      <p:pic>
        <p:nvPicPr>
          <p:cNvPr id="3076" name="Picture 4" descr="http://www.radioanywhere.co.uk/upload/74/2441.math_cla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4258505" cy="402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ilvercitygospelmission.org/wp-content/uploads/2014/07/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986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ssets-s3.usmagazine.com/uploads/assets/articles/68554-beyonce-jay-z-going-vegan-for-22-days-call-it-a-spiritual-and-physical-cleanse/1386168482_beyonce-jay-z-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122"/>
            <a:ext cx="444817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19050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egoe Print" pitchFamily="2" charset="0"/>
              </a:rPr>
              <a:t>Interesar</a:t>
            </a:r>
            <a:endParaRPr lang="en-US" sz="6000" dirty="0">
              <a:latin typeface="Segoe Print" pitchFamily="2" charset="0"/>
            </a:endParaRPr>
          </a:p>
        </p:txBody>
      </p:sp>
      <p:pic>
        <p:nvPicPr>
          <p:cNvPr id="2053" name="Picture 5" descr="https://www.octa.com/wp-content/uploads/2012/02/Conc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03" y="3475100"/>
            <a:ext cx="5022397" cy="33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810000"/>
            <a:ext cx="518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Segoe Print" pitchFamily="2" charset="0"/>
              </a:rPr>
              <a:t>A Jay Z y Beyoncé, les </a:t>
            </a:r>
            <a:r>
              <a:rPr lang="en-US" sz="5000" dirty="0" err="1" smtClean="0">
                <a:latin typeface="Segoe Print" pitchFamily="2" charset="0"/>
              </a:rPr>
              <a:t>interesan</a:t>
            </a:r>
            <a:r>
              <a:rPr lang="en-US" sz="5000" dirty="0" smtClean="0">
                <a:latin typeface="Segoe Print" pitchFamily="2" charset="0"/>
              </a:rPr>
              <a:t> los </a:t>
            </a:r>
            <a:r>
              <a:rPr lang="en-US" sz="5000" dirty="0" err="1" smtClean="0">
                <a:latin typeface="Segoe Print" pitchFamily="2" charset="0"/>
              </a:rPr>
              <a:t>conciertos</a:t>
            </a:r>
            <a:r>
              <a:rPr lang="en-US" sz="5000" dirty="0" smtClean="0">
                <a:latin typeface="Segoe Print" pitchFamily="2" charset="0"/>
              </a:rPr>
              <a:t>.</a:t>
            </a:r>
            <a:endParaRPr lang="en-US" sz="50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28</TotalTime>
  <Words>198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BlackTie</vt:lpstr>
      <vt:lpstr>Gustar Verbs</vt:lpstr>
      <vt:lpstr>GUSTAR Y ENCANTAR</vt:lpstr>
      <vt:lpstr>Vebos como gustar</vt:lpstr>
      <vt:lpstr>PRÁCTICA</vt:lpstr>
      <vt:lpstr>PowerPoint Presentation</vt:lpstr>
      <vt:lpstr>PowerPoint Presentation</vt:lpstr>
      <vt:lpstr>PowerPoint Presentation</vt:lpstr>
      <vt:lpstr>PowerPoint Presentation</vt:lpstr>
    </vt:vector>
  </TitlesOfParts>
  <Company>Eanes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Gustar Verbs</dc:title>
  <dc:creator>Windows User</dc:creator>
  <cp:lastModifiedBy>Windows User</cp:lastModifiedBy>
  <cp:revision>3</cp:revision>
  <dcterms:created xsi:type="dcterms:W3CDTF">2014-08-28T17:26:57Z</dcterms:created>
  <dcterms:modified xsi:type="dcterms:W3CDTF">2014-09-01T23:08:38Z</dcterms:modified>
</cp:coreProperties>
</file>