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56" r:id="rId3"/>
    <p:sldId id="257" r:id="rId4"/>
    <p:sldId id="258" r:id="rId5"/>
    <p:sldId id="26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72" r:id="rId14"/>
    <p:sldId id="266" r:id="rId15"/>
    <p:sldId id="268" r:id="rId16"/>
    <p:sldId id="273" r:id="rId17"/>
    <p:sldId id="271" r:id="rId18"/>
    <p:sldId id="276" r:id="rId19"/>
    <p:sldId id="277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A4DE-886C-4532-841F-67DF77B2CCB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767E-19D2-4E77-8C0A-512D8B7E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550B-6B1F-4DE0-9F1C-1F4B56E004DB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7C0D-FF13-4012-8156-E5A8B83E5A05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014-11EA-47B1-86AC-D1E79C74414C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4C96-AF54-4F5F-B96D-F76FE1EA6256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17F-6BA5-4CB4-8E8D-2C8EA92789AA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91A4-8A6C-495A-A594-C1A29F1ADBB7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FC6-5AA1-4CF4-8F17-737BC2CD64CA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E2D6-BC69-4444-A9F2-5F7DE56AEA00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0CEE-B250-4B4D-8E21-8D73CD8A755B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8C5E-307C-4B51-9947-61F1579FF76C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AE8-1C5F-4AB4-8984-290BF62A47BB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ECFF-242B-423C-8E96-DF71D7BB2C88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3962400"/>
          </a:xfrm>
        </p:spPr>
        <p:txBody>
          <a:bodyPr>
            <a:noAutofit/>
          </a:bodyPr>
          <a:lstStyle/>
          <a:p>
            <a:r>
              <a:rPr lang="en-US" sz="7200" b="1" i="1" dirty="0" smtClean="0"/>
              <a:t>IDIOMATIC EXPRESSIONS</a:t>
            </a:r>
            <a:br>
              <a:rPr lang="en-US" sz="7200" b="1" i="1" dirty="0" smtClean="0"/>
            </a:br>
            <a:r>
              <a:rPr lang="en-US" sz="7200" b="1" i="1" dirty="0" smtClean="0"/>
              <a:t>USING THE VERB</a:t>
            </a:r>
            <a:br>
              <a:rPr lang="en-US" sz="7200" b="1" i="1" dirty="0" smtClean="0"/>
            </a:br>
            <a:r>
              <a:rPr lang="en-US" sz="7200" b="1" i="1" dirty="0" smtClean="0"/>
              <a:t>‘</a:t>
            </a:r>
            <a:r>
              <a:rPr lang="en-US" sz="9600" b="1" i="1" dirty="0" smtClean="0"/>
              <a:t>TENER</a:t>
            </a:r>
            <a:r>
              <a:rPr lang="en-US" sz="7200" b="1" i="1" dirty="0" smtClean="0"/>
              <a:t>’</a:t>
            </a:r>
            <a:endParaRPr lang="en-US" sz="7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TENER ÉXITO</a:t>
            </a:r>
            <a:endParaRPr lang="en-US" b="1" dirty="0"/>
          </a:p>
        </p:txBody>
      </p:sp>
      <p:pic>
        <p:nvPicPr>
          <p:cNvPr id="27650" name="Picture 2" descr="http://lifewants.com/wp-content/uploads/2010/10/succe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234" y="1966769"/>
            <a:ext cx="4419600" cy="384779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4475" y="1187175"/>
            <a:ext cx="2775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SUCCESSFUL)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RAZÓN</a:t>
            </a:r>
            <a:endParaRPr lang="en-US" sz="5400" b="1" dirty="0"/>
          </a:p>
        </p:txBody>
      </p:sp>
      <p:pic>
        <p:nvPicPr>
          <p:cNvPr id="1026" name="Picture 2" descr="Thumbs Up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1743075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52937" y="2743200"/>
            <a:ext cx="3342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1 + 1 = 2</a:t>
            </a:r>
            <a:endParaRPr lang="en-US" sz="7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2014" y="1367135"/>
            <a:ext cx="1987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RIGHT)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533400"/>
            <a:ext cx="5345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NO TENER RAZÓN</a:t>
            </a:r>
            <a:endParaRPr lang="en-US" sz="5400" b="1" dirty="0"/>
          </a:p>
        </p:txBody>
      </p:sp>
      <p:pic>
        <p:nvPicPr>
          <p:cNvPr id="13314" name="Picture 2" descr="http://blog.mdwoptions.com/.a/6a00e55367a353883401156f3f2245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057525" cy="2867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971800"/>
            <a:ext cx="4046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1 + 1 = 3</a:t>
            </a:r>
            <a:endParaRPr lang="en-US" sz="8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1751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8676" y="1525081"/>
            <a:ext cx="224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WRONG)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TENER GANAS DE …</a:t>
            </a:r>
            <a:endParaRPr lang="en-US" sz="4800" b="1" dirty="0"/>
          </a:p>
        </p:txBody>
      </p:sp>
      <p:pic>
        <p:nvPicPr>
          <p:cNvPr id="29698" name="Picture 2" descr="http://t3.gstatic.com/images?q=tbn:ANd9GcSCX7rY5IBoL98-ekllEgbcL9UydsChobcvOYnyu3RY7k_0m86OnliOuP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1800225" cy="2533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676400"/>
            <a:ext cx="2977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COMER HELADO</a:t>
            </a:r>
            <a:endParaRPr lang="en-US" sz="3200" b="1" dirty="0"/>
          </a:p>
        </p:txBody>
      </p:sp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CNAIoDASIAAhEBAxEB/8QAGwAAAgIDAQAAAAAAAAAAAAAAAAUEBgIDBwH/xABAEAACAQMDAgQEAwYDBQkAAAABAgMEBREAEiEGMRMiQVEUMmGBByNxFUJSkaGxJIKSJTM0ctFDYmNzg6KywfD/xAAaAQACAwEBAAAAAAAAAAAAAAAAAwECBAUG/8QALhEAAQQABQMBCAIDAAAAAAAAAQACAxEEEiExUQUTQWEUIiMycZGx8KHBgdHh/9oADAMBAAIRAxEAPwDtp0aNGhCNGjRoQjQTjnRpJ1nHcZem6xLOjyVZ2YjjfY7pvXeFb0YpuwffQhZ09wi/bTW2ijieJYDPI0Z5Vy+Me3PJ1iF6jqZH3S22igDnaVjeeRl9CclVU/6teyWowXGgr7fJHSR08JhngZfK8PcDg8FTyD25I9c6k3ipCWSqqYKuSFUiLieniEzqB32rghj7DB0IUNbLdFl8Q9T3Egknw2p6bYPoMRg4++t3wN6Ha9RkfWiGf/lqv2G43eXoSS51dwrfig0kuZLeDMqAnbH4e1QzYwMgYznGRqND1BcH/DsV1VVXQ3aLCyPSWwpJJKeQiJIhBHIBbbjgnjtoQrK9lr5ZFeXqW5qB3jhjp0Q/zjLf+7RJYqon/D9R3iAewMEmf9cbHSeG53SP8P4LlXV1XFXwxl52/ZwWWZgSAoibsWOADxnvxnjd0Xfaup6apJrq1bV15mWGoIt7RFHYjuu1fKoIy4GODoQt15uFy6agjrqupSvtyMFqF8ELPGh/fUg7WC92GBxk54wWlsvtsugX4KsglLgFAkqtuBGeME51puF5pY6eqYxVUnwsyxSKlM7NuO3G0Y8w8w5HHf20sgt1lbrWCUUW64wUbvHIqqEhBYKWI77mzgHnhT2zzatLU1orXo0aNVUI0aNGhCNGjRoQjRpL1ZeKmzUNPLRU8M01RVR06GokMcSFs4LsASATgDjuw1ptvVEc9XBRXOhqbbVz5EQn2tHMw7hJFJVjxnBwcemhCsGjRrwkKCWIA9zoQqja2irumrzTV0rzf7Qq4qiOYnKgzMVQg9lKMuB22kaXfhzRTWq6XC3W+tNTY4UyoMagU85cnYrD5vKcnPby+506uNr6dud4w1e0NwmTMkVFc3gedV/iWNgWwDjOM49dZVfUNg6YtY2q8VDTTmkKUtKzCFgNxyFHAA9dWvSqU34XtF1Q0byUvUFDPb61CeI45J4ZF9GSQLg+2CAQQeMYOmNJf7VWVQpIK6L4oqSsDnZIw9wrYJH6al1FbT0tE9bNKBTpH4jOAT5cZyMd+NVK5dT9P3qAQyWivuaAh0V7e8YDA8ENIF5HuNQGk7BLdIxnzGlZK2+WqhnSCruFNHUNysJkBkYeuFHJ/lpdX9TUibEhguc244JgttQ4P3CYGlFHd57aQlq6XoaaBjllNSySk+uQsTKT+r8+40zp+uLOFIujy2mVcb469PDAJ7Yf5G+xP21bI9upCozEQvNNcD/lYo99uS7KOiFqhOQaitIeXGe6xKSORn5mGPUHtplY7DR2bxpYTJNV1BBqKudt0sxHbJ7Ad8KoCjJwOdb6a82yqUNT3CllDDIKSqcj+epiSxuMo6sD6g51Ds3lMD2u2Ky0A50k6wvLWSxVFRTGM1sm2GkSTs0zkKmR6jLAn6A6q3TVPVWvrarpFuNTU76CCWqM8m/xJmkcbh/DwCMDAxgY40BpKpJM1m/7+2uiaNA7DRqqajRo0aEJR1fa2vfTF0tsQUy1NLIkW7gB9p25P/NjXG7beaWGqpul7bRV9TRSSJFU0FU58enn3eeWAgeUo24nBx5c8c573rmvXNQ9F1pRLb5bbbppqOVp694l8UcgLliuQO5Hvg6dC3OcnKVM7I3NwmFu6g6kSkW3fsmSeuhnlgavrfyIpI0cqsmBlmZlCngBTknI1hPYJrltl6nrzcyvJpQvh0q/+kCd2OOWLdsjGnXTMwvdioq2eVZKtF8GokjHDSIdr4+hYEj6Eal3CmWN4wOVbjJPr/8AjqY8gNHdYsSZ6JGyr9PZrdSEvbrdSwYGFMMSxn+g++ktwstzrvi4UuCx26qlMtVC0WZWYqquqvnhW2g9s8nnVq2CNlCDIHHfW34bcPlXae301qpmlhcmOWdjiY3USlgu9LF8NbbhXRJUEbaen3BS4UdgM8kanwoTGi4wv8WlSdK29Lm9wkpZZ5jMJgr1T+EJQoCv4edpIHY+mNTYJpFmlSoZSq4IAXGB/wDehoJutlEzmjIXEkne0wRY1AZF5PfA7jWxqaKQAPGMkd2GcjWNOysvlwfUZydSVUkZyR9NKcaK0RsDgkkvSdgZ2k/ZdLHI3LNFGELH67ca1DpOzqAIqONRnnBP/XT5u2TwM+usGbAyDkf30Akq7tFV6+yWy0XGO+XK5zRW+l80dJLITDHKfKGUc474C9snIGdNumKSStvlX1C1PJT09RSw09Oky7ZHVWdvEK/u53gAHnj669nrwl3tNBLCjpWzOrFz8uyNnHpyfL2/X21agMDSZDWi34QdwdwoGjRo0lb0aNGjQhGuKVsrXvq67Vc1MZQtS0Cx79v5cRKDzegJDN/m12iZisbMO4BOuLWR+l0poJaxbnVTSpvkUFETeeTjnceSR310OnaSF1EkDwud1I/CDbqyrJ0ZLXQ111ooqJLfRxzI6xwyKyhmRc8898Z+51b5nd6AmR9zJKdpI7jGqT0nJQitustopzBTNUqRE/zLiNRz/U99WWqmZVjcq3nyBz7d9Do7cK0XOfiKLwTeilJt2hgDtIzgcYz9NbUIPbHbStakbQTkH1xqPdbnU0lMxo4PEkA80sjhIoV/jkbnA/QEnI40PblFlJgf3XhjBZKZ3O60NqoZaytk2QQjLELn7DHc/TVWttR1F1JSS3WipbfTUT7/AAfHVpJFCkg5UHDNx6EffvqfRXK0QWCo6jrqlrmacmIfkbI0Y4UiND23Z+ZiT5jk44DqmkrpEsklhpqSntMieJUoQBsQgYCgceusJxBv3F6RvSR2/jt1B86DQWR9VUIJ+q46C2V0Lzn42s8GopZaEAwrnhlwAQMDndnv3Hrbp7jHFeJrY4lEsaLKCy4VkbPIPrgjB+3vrOG61l1rb7aYIXoZqVVWCqI3AllOGx24POPrpPX9P9SNZ7THDXwzXWCoaSWslGfDUg+UdiVPAI9fp6UZM4GzqtGKwMUjMjaYbsD0Iv7eN7TszFl4I2+nGsS5KOxB2oBwBzycaV2e6JXozGBqeVJGjkgP/ZyL8y/Y5x9MY0wklaMnAzuHIx766FcLyRfRIcdtEi6qeWhpILsAGNsqUqiO/kBw+PclGca6CjBlDKQVIyCPUaqtdGlRSvCwQgqcjbkHI/trf0DVGWxfCO++S3ymlJyT5QAyZJ7nw3TP10nEN2cul0uX5ouNVZNGjRrMuujRo0aEIIyMEAg++uVQR3633ertVsS32qGkYKKhjGvjq2SjsSpOSODgd1bXVdc+/Em20sVyt17roJ6ilCtSSxQuEO5iDGSe+3O5Tj+IfXWjDPDZBfnTlZ8UzNGfTVKaqmr7b1Bb7hU3mkrpLk/w1TDFgqNsbMsmRjkbMZwM5Htq2SFm2MvovGD/AF1UaWmjuN+tNRR2T4Ghp4J3MxbcJXJQLgnnjDfTnVxKuqDdgjH662HQm+fT+tFwMQQ4gt4/d9UvnDRxSSMMjdtQDjcTottmu9clcDVCioJY56VKeWnV2lb5RO+7juDheRtx741MkqKWneKW4VEUFLADLK8hwoC8jJP1x/LT203GmutvhrqGTxaeYEq20jPODweRyDrHjJTQYt/R8MGXL52H9pLSUl+tVPvke3VdNFHIWoaKh8Ev5cqEJcjJPvxzqFY+o+oK/qWW2VNnpqelpG2VMsM3iBC0augBOPRgCADzq6d9LrpaaK5UskE6lC8scpkiOxg6EMjZ9SCo7+2sV7LutfqS4XfP5S0VV8utsvMMVEbdVRs0VHI7f7wdt2cf10o8TqyI0FioJqM1tNSrLWVE7lwwLMqD3/dOSRz9jqRd7vcujKX4ivqHu9A/5aSyBEmimOdoYqArIe2QuRx3ycVy1XVesLddy9tkFbJUqfikkBWF0XMPhn12HnBAGWPfOpbHndlBN0mvxPYh7xYAy+L1qvrXn6ppWI9J1ZcWYxENT00svhr3lIZWbHoCEA/ynTPcHQzqvJXaARgD6655f+q5Z6SsuN0eS0XyOWOCnph5PERMnz7xh1BY8rg8n01063jxKVHkUFyoLcDuQNdGCUGOq1C8t1PAPbiC+wWu450UGSnmNJtTneuM5I1J/Dqm8G0Vs7E7qqvmc5P8OIh/SMaYbR4W1RtwOMaifh7UxzdMwRKSJ6d3SpjYYaOQsWII/RgQfUEH11WeQuaB6q/S8OI5C6/CsujRo1kXcRo0ajV1xobfGZLhW01LGO7TzKgH3J0IUnVS/E+ZqbpkVBofjIIKuGadMEhUR925gP3QQCfpnTq39R2O51Pw1tvNvq58FvCp6pHbA7nAPbSPrS/wKH6eSleWevX4dnl3RxKHGOGAyzbSThe2OSvfRmymyjKXe6Ekpr5X13UlOsk9AaU0Z3rRy+JtcMAoJGQpwW4z6adTVHIAYAjvn01RrPQWq2RVBpb9UIlumiStqpIkeGoYZ/JRPRhnHl5BbHJyNWdLkj09TXrZamOPMUdBHVyBfHlkfYoZACyrkq3mJOCeBjWyPFROJyg6LkYnpk5III1W+vQVs8VHDRRVtyOyeJJiRFRqGys0mOc5XyqOTj0GSLhGrIighcgclRgE+px+ul9gtaWqlZZZvHrJ3MtVVMuDNIeCe5wOAAOwAAGmpK4wAP11zpZO4611sPCIYwwJN1JbLbcIoJbjLLFLA+aZ4qhkZXyD5QDgt5ccg8Fh6nVZuF7vwvdsjqgaSlrqnwoYYlDs2Bv3OfThTnGe+mFdQr1Z1P8AD+NLFQWNgWkgcq71Tr8oPoFRgSR6v6Y0zfoiwyKhlp6l5Y87J2rpzKue+JN+4Z/XVTGXgarVFOIr90EnnwlnXl2WG2RWpaGluNfX/JS1GPDCAjcz+wHAB9yPrqF0RborB0+KdjCBFulqZN4SKIsxONxHp/YDtplL0dXZkp4L1mhc8Gpp/HqoR/Ck7P2zz5lbGT3HGsZekbjTWb4SjuwrdkzzGmuFOjxVPnDIrnGVK4ADDsRnb6a1RlscenzLmYiGSeUAkBg+9qCeorJe51t/hSus4ZYpZ6c+DUcZKqzDDZHPsQMjONVX8PbzXUF2qLVOu2ywTSQh5Af8LJv2xRbz3yOADk6YdRXZrl+zs20VFPM0tPV0TOIqikqIxvwr8YYKrEcgHgg8jUPoprvfbDVQUwpp46Ktc0FbWhpXSUOOCrYI8hxySeTqGSukIsUruwbIo3Butj7H0/CvN+uz223F4UE9RK4ip4idu+RjgZPoPU8dhpn0jbhbrPHvfxaqf82qnIwZZMAE/QAAAD0AA1Vx0n1HcTQ1Fde6FpaOo8ZI0omVd20r8wk5wGPpqwS3GvsRgFwoFltxBTxbbFLK8JxkbowpJU8+YdjjjnOmSuGyRhIHxm3cKxaNKrb1FbLlOtPBO8dSwLLBUwvBIwHchHVSQMjsNNdJW5Iau03C6XaoFwq5IrQI1EENHUyRSO/dmdlwfoAGxxznPE6ksVpo5DLTW2kSUjBl8IFz+rHk/wA9MNGhC1+BCJFkEUYdflbYMr74OqZc/wAPYKmvp6ynudero8rTNLUPJJIrg/lo5OIlyTkqM9uRjOrvo0IBpc26N6BrLdQ0b3ZKTxabc0NHASY4nbO6QsT5nOcZ/dAwPUm53ew090tBoJneJtySRzxY3xyIwZXXPqCBpto1OY1lQqlHF1pSoIilluO3tUtNJTFv1QI4B++shbuproUS41dPaaXP5kducyyyD/zWVdv2XP1GrXo0vttu1bMVEtdtpLTRpSUEXhwqScFixZiclmY8sSeSScnUvRo1dVRo0E476NCEiuHSVpr73DeJ4pRVxDB8OUqkmAygsvYkB2APfnTGht8dIxZWznsAoUD7D11M0akEgI9EAYHGjRo1CFg8MUkkckkaO8ZJRmUEqTwcH041no0aEI0aNR6yqFMFwu527LnGpAJNBVe8MGZ2y3eJHtL712jOW3DHHfSyo6itcEvhLVCpmyB4NIrTuMnHIQHA+pwNKZenbBNO08lgtbSs5ctJTK/mPJODxknk6axl4lEcOyKMdkhQKBq4ics5xcY21WAuV4nLfC2LwlDEBq6qSPcPQhU3nH64P015JJ1BIhRWtFG57SM0k+Pfy+TP+rWRVmYs0jn6ZONZLGmOAvPfjU9scpfthOzVGe2QzuHul5rKog5EUc3gRD/LHgkf8xbXk9kssiYQ1cB7l6WrniY/dWB1NVUHG3j11lgdv7anthV9qf6JcbPQNs31d6kCZwpuU4Bz74cbvvnWue2QJJ41uqbnQzJjmKoLo/OcGOQspzjvgH2I02VRxr1Qu48aMjVHflOxSWaG51BhFXeaqONZkdRR0yRE7TnEhJbIOMEDGdPjWoFxskPpkY/66wZcjGB/LWuXyxsQAcDIGjI0qDPM3cqvtW3qi/IW+0bInCtU2iSSUj/vMkygn6gDWS3yskG1b/QLJjOTZ5gucD/xO2cnv9PTOo1XLNUSFJEIjc/unsPfUult+0K4YEoTt+g9tajhog23Xa5LesYp8hawAj6H/a22/qsxW6pqb58Oop22q9Hukadd23eIgGZQcjjLEevbTD9vrJeIKCliSVXkKSSiYeT8suRtHIPKcHHDZ1BqbdHUU00ccMMc7RlY5Gj3BW9CRxnn66r0vRVNHT0wS4VlPXQu0pq6RxE0kjd2Ix24+XtgY0h0LT8pXSj6g8C5QK9L/C6RnRpHYa6plmekqZBO0cYbxiuGPp5sDGfXjH6ad50l7Cw0V0cPM2dmdmy91pqYFnjKnhhyp9jrdo1UGkxzQ4UUqMMyEhomYdsrrLwpMcQvnHtpno0zulZPY28pWyzqP+HcnHprxUqjgGlI45O5QP76a6NR3Dwj2Nt/MVAWmmbkhR99bFpX9dn8zqXo1BeUwYWMKN8PIAcMudaGhqVk+UMuPQjvpho0B5Q7DMKXmTCZdWQjg5U8awaRcfMNM9YmNG7qp/UakSDhLfhSdiqZWzx5JeVI5EJKru5bBz21to7tTsh8COSV8+cRqXAP2zq1mmhIIMSYPcbRrYiLGAqAKo7ADAGnnEtLayrns6Q8SZ+5/H/VX46yeWWRRRVXl/eMRH99Rq+qkjKtNFLEreVAyYLH2+p1asaMA99UE4Bulod03M2i8/wlVjoPh1aqkV1nnA3K2PKBnA4/XOmujRpL3FxsrfDC2JgY3YL/2Q=="/>
          <p:cNvSpPr>
            <a:spLocks noChangeAspect="1" noChangeArrowheads="1"/>
          </p:cNvSpPr>
          <p:nvPr/>
        </p:nvSpPr>
        <p:spPr bwMode="auto">
          <a:xfrm>
            <a:off x="63500" y="-630238"/>
            <a:ext cx="12573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sabiasque123.blog.com/files/2009/06/dorm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0"/>
            <a:ext cx="1943191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4876800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DORMIR</a:t>
            </a:r>
            <a:endParaRPr lang="en-US" sz="3600" b="1" dirty="0"/>
          </a:p>
        </p:txBody>
      </p:sp>
      <p:pic>
        <p:nvPicPr>
          <p:cNvPr id="29704" name="Picture 8" descr="http://windows7themes.net/wp-content/gallery/windows-7-beaches-theme/4-beaches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2209800" cy="1658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3429000"/>
            <a:ext cx="250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IR A LA PLAYA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2458" y="193973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7077" y="1117303"/>
            <a:ext cx="197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FEEL LIKE)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MIEDO </a:t>
            </a:r>
            <a:endParaRPr lang="en-US" sz="5400" b="1" dirty="0"/>
          </a:p>
        </p:txBody>
      </p:sp>
      <p:pic>
        <p:nvPicPr>
          <p:cNvPr id="4" name="Content Placeholder 3" descr="SHOCKC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085" y="1447800"/>
            <a:ext cx="27758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0659" y="1456730"/>
            <a:ext cx="215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AFRAID)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… AÑOS</a:t>
            </a:r>
            <a:endParaRPr lang="en-US" sz="5400" b="1" dirty="0"/>
          </a:p>
        </p:txBody>
      </p:sp>
      <p:pic>
        <p:nvPicPr>
          <p:cNvPr id="16386" name="Picture 2" descr="http://www.lambsongs.co.nz/Images/Cake%204%20can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40533"/>
            <a:ext cx="4474823" cy="4038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1520" y="1225897"/>
            <a:ext cx="282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BE… YEARS OLD)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LA CULPA</a:t>
            </a:r>
            <a:endParaRPr lang="en-US" sz="5400" b="1" dirty="0"/>
          </a:p>
        </p:txBody>
      </p:sp>
      <p:pic>
        <p:nvPicPr>
          <p:cNvPr id="1026" name="Picture 2" descr="http://t0.gstatic.com/images?q=tbn:ANd9GcSkllDwbX5YVx9pc9zS_w7IqQ_-pQCf3zXZ0477NfV2vFLC-Lcf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1909564"/>
            <a:ext cx="6576811" cy="49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242" y="1304330"/>
            <a:ext cx="2088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GUILTY)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TENER DOLOR</a:t>
            </a:r>
            <a:endParaRPr lang="en-US" sz="4800" b="1" dirty="0"/>
          </a:p>
        </p:txBody>
      </p:sp>
      <p:pic>
        <p:nvPicPr>
          <p:cNvPr id="28674" name="Picture 2" descr="http://saluswi.files.wordpress.com/2011/09/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276600" cy="3276600"/>
          </a:xfrm>
          <a:prstGeom prst="rect">
            <a:avLst/>
          </a:prstGeom>
          <a:noFill/>
        </p:spPr>
      </p:pic>
      <p:pic>
        <p:nvPicPr>
          <p:cNvPr id="28676" name="Picture 4" descr="http://us.123rf.com/400wm/400/400/dragon_fang/dragon_fang0803/dragon_fang080300030/2676569-man-holding-his-tummy-he-could-be-in-pain-or-maybe-hung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3810000" cy="327660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7714" y="1151930"/>
            <a:ext cx="271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HAVE AN ACHE)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CELOS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4827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6893" y="1371600"/>
            <a:ext cx="230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JEALOUS)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hASEBUUERAWERAUFRAVFhEUFhQSEBIXFBYVGBYYFRIaGyYeFxsvGxIUHy8gIygpLC8sFx80NTAqNSYrLCkBCQoKDgwOGg8PFzUlHyIyMjM1NDUpNjU1LTAtNSk0KS01LCwpLCksKTY1LTUtMykpNCw2KiwuLy4uLywwLCw1Kf/AABEIAKwBJQMBIgACEQEDEQH/xAAcAAEAAgMBAQEAAAAAAAAAAAAABQYDBAcCCAH/xABEEAACAQMCAwUECAQDBQkAAAABAgMABBESIQUTMQYiQVFhBzJxgRQjQlJigpGhM3KSohUksVNzg5PBCBYXJjRDssLS/8QAGAEBAAMBAAAAAAAAAAAAAAAAAAECBAP/xAAoEQEAAQMDAgUFAQAAAAAAAAAAAQIDEQQSIUFREyIxofAyYZHB4QX/2gAMAwEAAhEDEQA/AO40pSgUpSgUpSgUpSgUpSgUpSgUpSgUpSgUpSgUpSgUpSgUpSgUpSgUpSgUpSgUpSgUpSgUpSgUpSgUpSgUpSgUpSgj5uNxpK6N3VjQO8hICLnoOuSeh6Y3XxOKibbtuklwIY4JNPf+tfTGjFDhlRSSxYbnSwU7N904je3tirO0yyvBJbW7SmSMruWYrFrV1ZWAxOw2yDgggio+27HwQtG63DxfRHZxrS35jRorKwJRR3GUk5ILHbcGuVyvavTTlPf+IVuJzC8Uqsp0lwI3TV4qArl2brsFJODjODUzw3jkU7yLGdQQRNrBDI6yglSCP5T8sEZBrjHaLtHBI5MbTxxu7SyIrqvM3B0phcoe5nVuVIUg7ZHUewfA0tYpUQHBkBZiWctJy4+Zh23K69WATsdVRbubuHa/prljG+nGVnpSldmYpSlApSlApSlApSta/vhEmogsSVVUXGt2Y4VVyQPmSAACSQATQbNKi+dfYzyoP93zZM/8zl4P9NYbY8Q5au5i5hALWxQrpPiqzrIw/MVOfIeATVKiLPtEHCM0EsMUujRJIE0kvjQGCuShOQBqA3IHUgVL0ClKUClKUClKUClKUClKUClKUClKUClKUClKUClKUFb4+RHJKZMBJoIkSRsCESwvK4SVzsgbmrgnY4YdcA6V7DG0CNC6tBI6QmCZBKIjIdBQYZWUgnGksceGBirRxG7WKJ3fGlVYkEgA4HTJ236fOqVxGwtCOYsNpbynUyyRyxqs5VSFUnCau8RknOMbddudyaceZanPRGXns3uwGXmxPbKAx5USxXNwI8EIwVBknGNRc+eM9OhcGvLaSL/LOjxoSp0HOlhuyv4h+9kht8nfeq7NY25bLRwRY0kQlIWUjriRiMaj4YIxt71Wnh5j5Y5ShUGQFAChSDggqOhByCKijbztdr965dxvn0+dOv3bFKUrqzlKUoFK/Aw86r79vLFZuVJI0X8QLNLHJFbSGMEuEuGUIxGk9D4bZoLDSoTs720sL4uLS5WYx+8oDKwz46WAJHqNqm6BUR2il0CJ1GuRJgyQj35iUkRkT8Wh3YE4A094quSJeoe+nWK7jklIWMxPGsjbIjl0JVmOylgq4z10EdSAQ2uGcRaXVqt5YCvhLo3+BR2B/X9a98UvjDGZBG0gXBZU3cLnvMq/ax1x1wDjfasD8fh5ywxtzZmwSkffEaZ3eRh3UHXGSCcYANY7ziUxleGGHUwSMibUoSNpDIO+p72wQNhQc5A260Eb2p7RQ/QpTE8cismkuXwiCXCK2rGOrA4JB8qxcNvpLyM8vi0Il66bMQSqgzsH1tIW9SCvpjrUF7QvZ9d3dqiifmJBo0WqoUQqqlS5y5MkgGMZIGxAGSSYfhXZeOSxRDYGzvoFaBpo4HDyEcsrMlxEjOkmUjbU4+1IOjagHQuF2Ak1rNLPz420uBcSqpyAysgQr3SpHhscjfGa3TwID3J7hD5855P7ZdY/atHsjwi7hQtezrPOY4YzIo06ljMjAuPv/XFSfHSD1Jqw0ESUvItwy3aD7LBYbjHo4+rc+hVB+Ktzh/EkmUlMgqdLowKyRtjOl1O4OCD5EEEEgg1tVD8Q0reW5Q/XPzFkUdWgCO2XHkJeWAx6GQge+aCYpSlApSlApSlApSlApSlApSlApSlApStS+4pFDjmNpz6EnGwycdBkgZ8yB1NBVvaDxKeBoZEC8sCT6x1LLG+VweuFJXUAx/EB1qm2/bmRXZ/8uGfGpniaPnAAAd8vuNsbDHjg5368k0c0eVYPGwIypBBB2IzXEb60KRYbBDRM4yNtjIvT4xk/Aitulos3Z2V089/ksWqqu2/PRVw6t2LuFlttapohdg0abFVVo4y6qRsVEhkAxttttil5G9pKJYwWt5CqyRDqjHARo/2XT/KB9kCcgiCqqqMKoAA8MAYFa3G2AtpcgN9W4CnoxIIUfMkD51gxiG5ntLtJUDxsHRujDp5H4HOxHhis1RXZyL6tpCc81y+fvAKqI35ljV/zVK1MTmES/CairWI3I5kmeS28cO4Vl8HkH2iRuFOwBGRmpC7g1xumcalZc+WoEZ/esPCboPEu2l0wjp4xuoGpT/qD4ggjYipHscNhHSJVx0KqFI+BG4qkcUuEWxEXEhFm3u4PfXWpt4rlNErLg4Bi2LdMkg7kiugVF9o7a2mgMFynMjuGWLleLknVkfyhS+fAIT4UEFxPhMScUs7yFQC8dzFMYlLc2IxB42OgHIDKu/4h5Cpu/wC0cSL3GWRvVwqIMgZkfB0bsoAwWJIAB3x6sbBIpBrmMkugpGGCJpjUrqCIoA8E1EeS9AAK/OLdno52EgLRTqMLMhw4xqxnzHfcY/Eeh3AODcTaRmV3jLAA6FSWGRQfNJN2X8QwKlGUEYIyD4Hoah+BoQzB3fmxjS8bNzF726yRuwL6G0/exkEHdTUzQVyCeGFZYjOlnKJZJMnlIGVmyjBX2ZdGlMjxQjIIqG7OLMJUZprlppCstwHEXIIZSNcYQbR/VKg1YOkgjdTV5l0gamwAuTqOML65PSud9rrcSTNK5doTydE6NItvGsYO0wUBWQO8jFySNLnrjFB0eoPiHa2CEy6gzcvSNKDXI7EZbCj3VGVBdiFB1AkaTWPgPaNWYwS5jlVpUiL5AuUiONSMQA7AY1Bc4PpUnwvhiwKwXBLyTSM2MFmkdn388asfACgg5n4lcYZFFtESO4ZItTRkb/WIsveO2CpXG+7HBHrgK3zI6tPGjRyyIyNHLcPH0ZQJ2lBkGh0YMVzhhnpit+Lgci9xLlo4AWKxoiB1DEnRzCD3BkgAKCBgZ2rU4PdJFJP35Z0aRTzuW0utxGiOA0SacAIi7DqGHUGg3/8ACJW/iXkpHiqCKIH5hNY+TCtqx4ZFDnlpgtgs5JeRyOheRiWc7+JNYTx2EdeZ/wAmf/8AFRh7eWuruiRkwn1pQxxFnXWqBpNOW0EP5YYb70FjpULa9pDLgx20jKSRktArbHBwhkyeh/SpS1vEkGUbIBwRuGUjqrKd1Pod6DNSlKBSlKBSlKBSlKBSlKBSlKCr8T7RTtdJbWyDdm1y6kbAQAkdCFOD0Pe/Djc5foNwk8TyDnRuxEmkBmjOkiMuxwWTvNnSoCkg6feNTxtk1h9I1qGVWxuocqWAPgCUXP8AKKy1XbEzlOVdu+zrxuZLRuXr96MMEX4jKMp+BXb7LLuGpXbC0CNFEQNarcFlB1AJLIOUurbJ0o+dvGur1xztBcmS7nY/7WRR8Izyx+yCt/8An2oqvbuzBr7m2zjutPZnt+gCw3eI8BVSfOI2wMASZ9xtuvuk/dJANh40OeIoo2ykra2dTkctME4YeOopg+dchS+lil1x6tSIzJpGFL9ArPnONySB10gdGJHWOx1ofo6TPjmTLrIVUSNQ5LDQqqOo0klsscDJ2qmss+HcxTGKV9Jdm5b805lOogAAAwAAABsAB5V6pSsrWVpXfC0dtYZopQMc2MhXI8mBBVxucBgQMnGKzX12IonkYErGjuQOpCgnA9dq1o0uyMtJEpO+gRuwX018wavLOBnyFB4a0vMYW6j9GaAl/niVVP6CqvxTjdxaB5Y7KTidwp5ZeNnJUdWCAQBEGVGpUySQAxJG1lkubnmCNTEXI1HuvhFzjU3e65zhfHB3GCao/arttZ8Ouxbz3NykrqJjJGAbVDIzZDQqQwBILHTk5Oc5JoKb2+9rMUsDRJDK14wKlriMQx2eRg8mDUxEuCRzCdQzscbDoXsaTiX0DVxB3cOQ0PNJM6pv7xO+NgVzvg+WKcK7a8LnnVGm+kXAXWkYjF4MddUcqRFhjybSw8VFTkXarnyNFaiMyqpJ50saso6Z5CFpepGQwTr1oN+TH01MdeRNrx5GSLl6vmJcfnqRkkCqSegBJ+AqtcIvZY0aSWAu5bFw6vzJkZdsCEIDy1B2VcnSdQDFiWlP+8tkR/6uD5yxj9QTtQabTZjjnuFaUyNFyoFwYojJjRnJClskDW3icLjODu8O4hLIGaSJI4wZVzzC5zG7IdSlFAHdY5yag7biMUtrPawyLLPBG/K0kOHVBm3ZWGzEHlg4OzDwyCdrhdjbOeW8UqsVMhSViqTZbLs8COUzqdSVZQe8NqCvp2cSNEk5a/RW0t3oxIiojM8STqBr5YzGwYHC6FDDSgIkbbs7drCPo9+zoRGVdXaUkKoU6TKzqdWNWcgA+B61brq4EaFmzpGMkb4GdyfQdT6A1otwG2Y61TQW3Lwu8BfO+WMTLr+JzQQt6sDW/wBZJLJMHCGKZVllklAzo+igiIkhgcqAuO9q071h7NNewKttM8SgMyRyiOR0Y45hiOZQVxqZVO4Ij6g7Hd4eLSG6mkDKoKRRc6Ry7O6NIZFEzklsa0BGeuR1XbLf8YimkhhRtmkjfmsrLEeSyyBIpCAskhKAaVJwus+GCGxxLg000MiNctl0kXSgWKPLKQMnDOBv4NVV7O9lZo7wcyHTpmWfm7t3Vt+UiCQk76mJI1HoPAZrodKClcfgY8RCW8UMkkkBklSVSVKI2kHyLk6AMke63TOa2bDgUkgLrJLA64QcxXDHG7dHD6AzFVXmMncyNQINWBeGqLgzj32iSJhtgqjuyb9RgySfr6VuUFbj7ISFy8t/clu7pEUssMS48TGXYMdsb7Y8PGrJSlApSlApSlApSlApSlApSlApSlAri/GY9F1OrbETzf3uzr/a6n512iuX+0uw0XcbgbTBSf5ou6x/paMflrfoK9t3Hdh19G61nsiuCcHN1OkI905MjD7Ma41b+ZyFHq2fCuxogAAAwAAABsAB0AFVP2c8MC27TEd6ZiB6JGSo/u1n5irdVNbe8S7MdI4W0drw7cT1nkpSlY2xp8YtzJbyovvPHIo+JUgfviodrW3uLpHkiSRZ7VWjLKCyct9XdbqpIulO33fSpfivFUgUFgWLFgACo91WdiWchVAVGJJIG1U3mRMkJhuRM0wuo0EcpkihEriLVFpwGVDJo1Eb/IYCz9mbZREZAWImYuutmkYR9IgGYlsaAGxnYu1Uf2keyaG9u1u3uHQMbSF4lUEtqlSPUshPd7rnbSfdrp0cYVQFGFAAAHQAdBUbxfeW1TzmZyPSOGUg/wBZjoOT9rv+z9brHJLZ3DRkCLRDJ3kzkK2qX3t856bHPhjG57IPZTe8PvHuLpkUcp4lRG1l9TIcnbAXufHOPn07tGcWkx+7G7/0DV/9akQaCK4o3IcXCglTpSZRuWBOI3A8wxAJ27rHPujGXTdNvmKH0KtM/wA21IAfTB+JrZ4jaiSGSM9HR0/qUj/rWCzvC9okhOkvCj522LIDn96CFf6U0/NjJuY4DJHoAjiMjspD6WJA0qyopyevM6lADi4SnJlDyQ8qYyssx7rMyXbFoi7rnViUCIHy32GwtFpapGiogwigADrsPM+J9arPEmWe/ltefy1e1jDiMBpjpeXILMpWPAmU+LHUMYxuFsqOfgEBz3SqnqiSSJEc9cxKwQ+u29afA+KOuLe5lElwpZBOoUR3BXJ6LtHLpGWjODsSuQDidoPEUKqoVVCqoACqAFAHQADYCsd7ZJLG0ci6kYbjcHY5BBG4IIBBG4IBG4rPSgjuDXTkNFKdU0LaGbYcxSMxyY9VO+NtQcDpUjUXKNN6hH/uwSq3qYnQx/tNL+tSlApSlApSlApSlApSlApSlApSlApSlApSlAqh+08b2222Z9/XEeB+mr9KvlVH2j2rPBFpQuwm6KpZt4pckAb+Hh51o01UU3aZln1NM1WqohJ9jLmN7GEIQdCKjAHdXUYYEeBzv8CD41N1xjg11cRTJJbJIZGIUAIwjlGC2h2OFxgMQSRjBI8c9d4Zec2JXI0kg5XOdDAkMpOBkggg+oNNTbi3XiKs5NNcm5RzGMNqlKVnaFM7c2H+JRz8Oi0rIqQSNM7EcssxICqFJY6Vw267SDc5NZuF8HhhmtoVWPnRiWSQrhiAqhFXJGVXM6kKemkdetYeCzA8SZ8/xUuRnwOidkX+y2/epKz4OpmkYSSQzpJMCUK6WWcrIDy3Vl3CoMgDeM0FhqJuLiMXil5FTlwvszAZMzr0BPgID/VX5Ffi3t5Z7mduUut9cugFI12Bwir1xqAxnvgV8odte07cQvprlsgO2EU/YjXZF+OkDPqTQfXktzC6lTIjKwII1LggjBHXyNafZm8124UuHkgJgkYEHLR4Abb7y6H+DivjPNXT2Ye0d+FXB1AyWkuBLEPeGOkiZ21DJ28Rt5EB9RXXF7eMlXnjRgASrOqsM9NifSoTgEj3HCQoXS/IMKnJwzJGEyCQCO+CDkdVOMjBOOPtrw9opL2K7jki5SAoGAk1KWMa6CQyuTIV0kZPdqxcOteXEiZyVUAn7zfaPxJyfnQerK6WWJJF911Vh54YZwfXeqH2p4Lbq/IhiWNI42uJFTYspLszt4nvW6DJ+/irbwyIx3E8er6ptE0aY9wyFxKAc7guhf0Mh+AlDGMk4GSME43I32Ppuf1oKL7OLCKW3BmiSSWFoSJWRS4YRxnUHIySXUyg56SKfEVfK8ogAAAAAAAA2AA6ADwr1QKUoTQRV3MovIAf9ncAHw1Ny9IJ8MrHKR/IalahOMxf5aeY7Oq81PT6PmSPP5gSf5yKmxQKUpQKUpQKUpQKUpQKUpQKUpQKUpQKUpQKieOzhTET0VpHPwSGXP8A8hUtUFxleZcwReBEjN6KGQ7+hCOv5qrXGYwmPUntClimod+IRSt6FGDyY+WsfOtzga9x/LnTY/qwf7gx+dbs8IdGU9GBU/AjB/1qN7LuTaoT7xaYn48181GPNkzwlqj+OXTJFpjOJZWWKM9SrPsWx46VDPjyQ1IVWO0PF1hmZ5NQW3t3kiGh2V5X1gnUBgFVjC/8Zs+FXQj7WJIZLBx3YuXITn7KsdKZP812gzXntH22jtZJ7gLzFtl5cyI31jjVBjIIwCGu0K77q0vjiplIEVrNAVkUJJA3RlYchWIPmCIlPwNV/wBqnBbVOE3nLjhhlljj3UJG8ogdXC7Y1YCtgUHJeNdsOJdortLSELDCxZkg1EJ3FLappMd47bbYBxgZ3qscW9nvFLZsTWMw/EqGWM/CRMr+9Xb/ALOVuDxKZj1W2bHpqliBP6D96+i6D484d7P+KTn6qwnP4jG0af1vhf3q2w+wHif0aWaUxxukbulup5ssjKM6cr3VyOmCd/CvpahoPjPsnwtrm+toV6yTRLnyGoFj8lBPyr7MrgHs67Mf+aboqMRWkt6/TujWzxxr8cSE/kNd/oIW9aRbxTEOYeSeYhIUqgfu6D01FmOzbYj6r47B42A2loJlbBONAfYYGcoWHiKx8Rl5E6zttCUMcreEeG1Ru3km8gJ8NSk4AJGVH/zZ/FAhX10yPqx/WlA/xj7tvOx/3en93IFfh4hcH3LRh6yyRIv9hc/tUlSgjcXreMEXykn/AOsdafE7e6WIt9MIclEURxRKmqRlRM6w5xqcZ36VPVr39mJYmQkjUMah7ynqrD1BAI9RQQvEeHSFo4jdzSc191ZbUqEj77kgQDI2Vfi4qwoMADOem5xk+u21QfA7lppnkcAPHGkJA6LJrfn6fQskY/IKnaBSlKBSlKBSlKBSlKBSlKBSlKBSlKBSlKBVX4lxQQ30bHGZJIbbHjpdGdWX/iEA+hq0VQLrh0l5xmOYQyrb2ugF5EeIPIvNOUVgCw7wGceA8CKpVnjDtappmZ3ekRP891/qp9k+Pq9xNbLg6FEwI6JzGOUPrpaNvzt5VZ7mcIjOxwqKzE+ijJ/YVzz2O2p0zysp1OIl1H7Wl5i2/wAWA/KKT9UJoojwqq56Yj85n9e7pFY7iBXRkcakYMrKehDDBB+RrJSruCGfsvEDmF3tywIkaMjmTDzkkcMxfqA+dQDHB8s8XZ21SJo0hREdGjbAGplYEEFzudieprLxm7kjgd41BcAY1BmVckAuyr3mCgliBuQuBWtZdp7Z4ldpo42IGpC66lbxA37wz0IyGGCMgig4b7GIWsePzWk20hjuIfLU0bLICPQrGxHoa+iK5t2k4NanilrxB4JoSHRWnJEUZ0kBGlX3l2Yr39OV2PQZ6PHIGUMpDKQCGByCDuCCOooPVavFOJRW8LzTOEijUszHwA/1PgB4kitqqt29lDwG3ZISsiFibh1SM8tkOAGUqxzgnO4G4BNBGeyKwJtZb510zcRnluGH3ULsI0z4gDUR/PV8qp8G40kCpFqh5CqFEcAk1WgX3RIrEu0eNuZpXBG4wcrMw9pLZ5lijk5ruHIMYZ4+4MtmUDSOo8erAeIyEmRVMnuo7S6Ol9MEOn6s/YWb+NHCPtKum3l0j3RkDZlVbnVc4pwJ5LsFQeS8UpZwV+puByhFMgJzr0oVyAdgOmWyFiBr9qr2El/EEWO1zF3cxSPEvKzjUIpFkYlBvpVlyBtkDAFooFR/HpGW3cqWGANTJ/EVNQ5jJ46gmsjHiBUhSgpHBeIG2kGpVW0KiFZUyUc2xdWm/B46lOe6usMQrVd6hIOyyLAIhI6hZ5J0ZAgMeqR3CKGVgEAcpjHTPnit7hPDRBHyxI8ignTr0ZQHoi6VUBR4DGw26AABu0pSgUpSgUpSgUpSgUpSgUpSgUpSgUpSgUpSgje0HCWuYGhExhV9nZVDMyHOpRnpnoT5Z86zcI4VHbQJDFnQgwMnLEkksSfMkkn41uUqMc5W3zt254KUpUqlRkvZy3LFgjRsckmKSWDUT1LCNlBPqd6k6UEUey1njuwLGcEa4i0MhB6hpIyGbPjk71JQwqihVAVVAAUDAAAwAB4DFe6UCvxkB6jPxr9pQa95w+KUYljWQA5AdQ2D5jPQ+orxZcJhhJMcaqzYBbq5A6AsdyNzgZxvW3SgU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63500" y="-795338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ASEBUUERAWERAUFRAVFhEUFhQSEBIXFBYVGBYYFRIaGyYeFxsvGxIUHy8gIygpLC8sFx80NTAqNSYrLCkBCQoKDgwOGg8PFzUlHyIyMjM1NDUpNjU1LTAtNSk0KS01LCwpLCksKTY1LTUtMykpNCw2KiwuLy4uLywwLCw1Kf/AABEIAKwBJQMBIgACEQEDEQH/xAAcAAEAAgMBAQEAAAAAAAAAAAAABQYDBAcCCAH/xABEEAACAQMCAwUECAQDBQkAAAABAgMABBESIQUTMQYiQVFhBzJxgRQjQlJigpGhM3KSohUksVNzg5PBCBYXJjRDssLS/8QAGAEBAAMBAAAAAAAAAAAAAAAAAAECBAP/xAAoEQEAAQMDAgUFAQAAAAAAAAAAAQIDEQQSIUFREyIxofAyYZHB4QX/2gAMAwEAAhEDEQA/AO40pSgUpSgUpSgUpSgUpSgUpSgUpSgUpSgUpSgUpSgUpSgUpSgUpSgUpSgUpSgUpSgUpSgUpSgUpSgUpSgUpSgUpSgj5uNxpK6N3VjQO8hICLnoOuSeh6Y3XxOKibbtuklwIY4JNPf+tfTGjFDhlRSSxYbnSwU7N904je3tirO0yyvBJbW7SmSMruWYrFrV1ZWAxOw2yDgggio+27HwQtG63DxfRHZxrS35jRorKwJRR3GUk5ILHbcGuVyvavTTlPf+IVuJzC8Uqsp0lwI3TV4qArl2brsFJODjODUzw3jkU7yLGdQQRNrBDI6yglSCP5T8sEZBrjHaLtHBI5MbTxxu7SyIrqvM3B0phcoe5nVuVIUg7ZHUewfA0tYpUQHBkBZiWctJy4+Zh23K69WATsdVRbubuHa/prljG+nGVnpSldmYpSlApSlApSlApSta/vhEmogsSVVUXGt2Y4VVyQPmSAACSQATQbNKi+dfYzyoP93zZM/8zl4P9NYbY8Q5au5i5hALWxQrpPiqzrIw/MVOfIeATVKiLPtEHCM0EsMUujRJIE0kvjQGCuShOQBqA3IHUgVL0ClKUClKUClKUClKUClKUClKUClKUClKUClKUClKUFb4+RHJKZMBJoIkSRsCESwvK4SVzsgbmrgnY4YdcA6V7DG0CNC6tBI6QmCZBKIjIdBQYZWUgnGksceGBirRxG7WKJ3fGlVYkEgA4HTJ236fOqVxGwtCOYsNpbynUyyRyxqs5VSFUnCau8RknOMbddudyaceZanPRGXns3uwGXmxPbKAx5USxXNwI8EIwVBknGNRc+eM9OhcGvLaSL/LOjxoSp0HOlhuyv4h+9kht8nfeq7NY25bLRwRY0kQlIWUjriRiMaj4YIxt71Wnh5j5Y5ShUGQFAChSDggqOhByCKijbztdr965dxvn0+dOv3bFKUrqzlKUoFK/Aw86r79vLFZuVJI0X8QLNLHJFbSGMEuEuGUIxGk9D4bZoLDSoTs720sL4uLS5WYx+8oDKwz46WAJHqNqm6BUR2il0CJ1GuRJgyQj35iUkRkT8Wh3YE4A094quSJeoe+nWK7jklIWMxPGsjbIjl0JVmOylgq4z10EdSAQ2uGcRaXVqt5YCvhLo3+BR2B/X9a98UvjDGZBG0gXBZU3cLnvMq/ax1x1wDjfasD8fh5ywxtzZmwSkffEaZ3eRh3UHXGSCcYANY7ziUxleGGHUwSMibUoSNpDIO+p72wQNhQc5A260Eb2p7RQ/QpTE8cismkuXwiCXCK2rGOrA4JB8qxcNvpLyM8vi0Il66bMQSqgzsH1tIW9SCvpjrUF7QvZ9d3dqiifmJBo0WqoUQqqlS5y5MkgGMZIGxAGSSYfhXZeOSxRDYGzvoFaBpo4HDyEcsrMlxEjOkmUjbU4+1IOjagHQuF2Ak1rNLPz420uBcSqpyAysgQr3SpHhscjfGa3TwID3J7hD5855P7ZdY/atHsjwi7hQtezrPOY4YzIo06ljMjAuPv/XFSfHSD1Jqw0ESUvItwy3aD7LBYbjHo4+rc+hVB+Ktzh/EkmUlMgqdLowKyRtjOl1O4OCD5EEEEgg1tVD8Q0reW5Q/XPzFkUdWgCO2XHkJeWAx6GQge+aCYpSlApSlApSlApSlApSlApSlApSlApStS+4pFDjmNpz6EnGwycdBkgZ8yB1NBVvaDxKeBoZEC8sCT6x1LLG+VweuFJXUAx/EB1qm2/bmRXZ/8uGfGpniaPnAAAd8vuNsbDHjg5368k0c0eVYPGwIypBBB2IzXEb60KRYbBDRM4yNtjIvT4xk/Aitulos3Z2V089/ksWqqu2/PRVw6t2LuFlttapohdg0abFVVo4y6qRsVEhkAxttttil5G9pKJYwWt5CqyRDqjHARo/2XT/KB9kCcgiCqqqMKoAA8MAYFa3G2AtpcgN9W4CnoxIIUfMkD51gxiG5ntLtJUDxsHRujDp5H4HOxHhis1RXZyL6tpCc81y+fvAKqI35ljV/zVK1MTmES/CairWI3I5kmeS28cO4Vl8HkH2iRuFOwBGRmpC7g1xumcalZc+WoEZ/esPCboPEu2l0wjp4xuoGpT/qD4ggjYipHscNhHSJVx0KqFI+BG4qkcUuEWxEXEhFm3u4PfXWpt4rlNErLg4Bi2LdMkg7kiugVF9o7a2mgMFynMjuGWLleLknVkfyhS+fAIT4UEFxPhMScUs7yFQC8dzFMYlLc2IxB42OgHIDKu/4h5Cpu/wC0cSL3GWRvVwqIMgZkfB0bsoAwWJIAB3x6sbBIpBrmMkugpGGCJpjUrqCIoA8E1EeS9AAK/OLdno52EgLRTqMLMhw4xqxnzHfcY/Eeh3AODcTaRmV3jLAA6FSWGRQfNJN2X8QwKlGUEYIyD4Hoah+BoQzB3fmxjS8bNzF726yRuwL6G0/exkEHdTUzQVyCeGFZYjOlnKJZJMnlIGVmyjBX2ZdGlMjxQjIIqG7OLMJUZprlppCstwHEXIIZSNcYQbR/VKg1YOkgjdTV5l0gamwAuTqOML65PSud9rrcSTNK5doTydE6NItvGsYO0wUBWQO8jFySNLnrjFB0eoPiHa2CEy6gzcvSNKDXI7EZbCj3VGVBdiFB1AkaTWPgPaNWYwS5jlVpUiL5AuUiONSMQA7AY1Bc4PpUnwvhiwKwXBLyTSM2MFmkdn388asfACgg5n4lcYZFFtESO4ZItTRkb/WIsveO2CpXG+7HBHrgK3zI6tPGjRyyIyNHLcPH0ZQJ2lBkGh0YMVzhhnpit+Lgci9xLlo4AWKxoiB1DEnRzCD3BkgAKCBgZ2rU4PdJFJP35Z0aRTzuW0utxGiOA0SacAIi7DqGHUGg3/8ACJW/iXkpHiqCKIH5hNY+TCtqx4ZFDnlpgtgs5JeRyOheRiWc7+JNYTx2EdeZ/wAmf/8AFRh7eWuruiRkwn1pQxxFnXWqBpNOW0EP5YYb70FjpULa9pDLgx20jKSRktArbHBwhkyeh/SpS1vEkGUbIBwRuGUjqrKd1Pod6DNSlKBSlKBSlKBSlKBSlKBSlKCr8T7RTtdJbWyDdm1y6kbAQAkdCFOD0Pe/Djc5foNwk8TyDnRuxEmkBmjOkiMuxwWTvNnSoCkg6feNTxtk1h9I1qGVWxuocqWAPgCUXP8AKKy1XbEzlOVdu+zrxuZLRuXr96MMEX4jKMp+BXb7LLuGpXbC0CNFEQNarcFlB1AJLIOUurbJ0o+dvGur1xztBcmS7nY/7WRR8Izyx+yCt/8An2oqvbuzBr7m2zjutPZnt+gCw3eI8BVSfOI2wMASZ9xtuvuk/dJANh40OeIoo2ykra2dTkctME4YeOopg+dchS+lil1x6tSIzJpGFL9ArPnONySB10gdGJHWOx1ofo6TPjmTLrIVUSNQ5LDQqqOo0klsscDJ2qmss+HcxTGKV9Jdm5b805lOogAAAwAAABsAB5V6pSsrWVpXfC0dtYZopQMc2MhXI8mBBVxucBgQMnGKzX12IonkYErGjuQOpCgnA9dq1o0uyMtJEpO+gRuwX018wavLOBnyFB4a0vMYW6j9GaAl/niVVP6CqvxTjdxaB5Y7KTidwp5ZeNnJUdWCAQBEGVGpUySQAxJG1lkubnmCNTEXI1HuvhFzjU3e65zhfHB3GCao/arttZ8Ouxbz3NykrqJjJGAbVDIzZDQqQwBILHTk5Oc5JoKb2+9rMUsDRJDK14wKlriMQx2eRg8mDUxEuCRzCdQzscbDoXsaTiX0DVxB3cOQ0PNJM6pv7xO+NgVzvg+WKcK7a8LnnVGm+kXAXWkYjF4MddUcqRFhjybSw8VFTkXarnyNFaiMyqpJ50saso6Z5CFpepGQwTr1oN+TH01MdeRNrx5GSLl6vmJcfnqRkkCqSegBJ+AqtcIvZY0aSWAu5bFw6vzJkZdsCEIDy1B2VcnSdQDFiWlP+8tkR/6uD5yxj9QTtQabTZjjnuFaUyNFyoFwYojJjRnJClskDW3icLjODu8O4hLIGaSJI4wZVzzC5zG7IdSlFAHdY5yag7biMUtrPawyLLPBG/K0kOHVBm3ZWGzEHlg4OzDwyCdrhdjbOeW8UqsVMhSViqTZbLs8COUzqdSVZQe8NqCvp2cSNEk5a/RW0t3oxIiojM8STqBr5YzGwYHC6FDDSgIkbbs7drCPo9+zoRGVdXaUkKoU6TKzqdWNWcgA+B61brq4EaFmzpGMkb4GdyfQdT6A1otwG2Y61TQW3Lwu8BfO+WMTLr+JzQQt6sDW/wBZJLJMHCGKZVllklAzo+igiIkhgcqAuO9q071h7NNewKttM8SgMyRyiOR0Y45hiOZQVxqZVO4Ij6g7Hd4eLSG6mkDKoKRRc6Ry7O6NIZFEzklsa0BGeuR1XbLf8YimkhhRtmkjfmsrLEeSyyBIpCAskhKAaVJwus+GCGxxLg000MiNctl0kXSgWKPLKQMnDOBv4NVV7O9lZo7wcyHTpmWfm7t3Vt+UiCQk76mJI1HoPAZrodKClcfgY8RCW8UMkkkBklSVSVKI2kHyLk6AMke63TOa2bDgUkgLrJLA64QcxXDHG7dHD6AzFVXmMncyNQINWBeGqLgzj32iSJhtgqjuyb9RgySfr6VuUFbj7ISFy8t/clu7pEUssMS48TGXYMdsb7Y8PGrJSlApSlApSlApSlApSlApSlApSlAri/GY9F1OrbETzf3uzr/a6n512iuX+0uw0XcbgbTBSf5ou6x/paMflrfoK9t3Hdh19G61nsiuCcHN1OkI905MjD7Ma41b+ZyFHq2fCuxogAAAwAAABsAB0AFVP2c8MC27TEd6ZiB6JGSo/u1n5irdVNbe8S7MdI4W0drw7cT1nkpSlY2xp8YtzJbyovvPHIo+JUgfviodrW3uLpHkiSRZ7VWjLKCyct9XdbqpIulO33fSpfivFUgUFgWLFgACo91WdiWchVAVGJJIG1U3mRMkJhuRM0wuo0EcpkihEriLVFpwGVDJo1Eb/IYCz9mbZREZAWImYuutmkYR9IgGYlsaAGxnYu1Uf2keyaG9u1u3uHQMbSF4lUEtqlSPUshPd7rnbSfdrp0cYVQFGFAAAHQAdBUbxfeW1TzmZyPSOGUg/wBZjoOT9rv+z9brHJLZ3DRkCLRDJ3kzkK2qX3t856bHPhjG57IPZTe8PvHuLpkUcp4lRG1l9TIcnbAXufHOPn07tGcWkx+7G7/0DV/9akQaCK4o3IcXCglTpSZRuWBOI3A8wxAJ27rHPujGXTdNvmKH0KtM/wA21IAfTB+JrZ4jaiSGSM9HR0/qUj/rWCzvC9okhOkvCj522LIDn96CFf6U0/NjJuY4DJHoAjiMjspD6WJA0qyopyevM6lADi4SnJlDyQ8qYyssx7rMyXbFoi7rnViUCIHy32GwtFpapGiogwigADrsPM+J9arPEmWe/ltefy1e1jDiMBpjpeXILMpWPAmU+LHUMYxuFsqOfgEBz3SqnqiSSJEc9cxKwQ+u29afA+KOuLe5lElwpZBOoUR3BXJ6LtHLpGWjODsSuQDidoPEUKqoVVCqoACqAFAHQADYCsd7ZJLG0ci6kYbjcHY5BBG4IIBBG4IBG4rPSgjuDXTkNFKdU0LaGbYcxSMxyY9VO+NtQcDpUjUXKNN6hH/uwSq3qYnQx/tNL+tSlApSlApSlApSlApSlApSlApSlApSlApSlAqh+08b2222Z9/XEeB+mr9KvlVH2j2rPBFpQuwm6KpZt4pckAb+Hh51o01UU3aZln1NM1WqohJ9jLmN7GEIQdCKjAHdXUYYEeBzv8CD41N1xjg11cRTJJbJIZGIUAIwjlGC2h2OFxgMQSRjBI8c9d4Zec2JXI0kg5XOdDAkMpOBkggg+oNNTbi3XiKs5NNcm5RzGMNqlKVnaFM7c2H+JRz8Oi0rIqQSNM7EcssxICqFJY6Vw267SDc5NZuF8HhhmtoVWPnRiWSQrhiAqhFXJGVXM6kKemkdetYeCzA8SZ8/xUuRnwOidkX+y2/epKz4OpmkYSSQzpJMCUK6WWcrIDy3Vl3CoMgDeM0FhqJuLiMXil5FTlwvszAZMzr0BPgID/VX5Ffi3t5Z7mduUut9cugFI12Bwir1xqAxnvgV8odte07cQvprlsgO2EU/YjXZF+OkDPqTQfXktzC6lTIjKwII1LggjBHXyNafZm8124UuHkgJgkYEHLR4Abb7y6H+DivjPNXT2Ye0d+FXB1AyWkuBLEPeGOkiZ21DJ28Rt5EB9RXXF7eMlXnjRgASrOqsM9NifSoTgEj3HCQoXS/IMKnJwzJGEyCQCO+CDkdVOMjBOOPtrw9opL2K7jki5SAoGAk1KWMa6CQyuTIV0kZPdqxcOteXEiZyVUAn7zfaPxJyfnQerK6WWJJF911Vh54YZwfXeqH2p4Lbq/IhiWNI42uJFTYspLszt4nvW6DJ+/irbwyIx3E8er6ptE0aY9wyFxKAc7guhf0Mh+AlDGMk4GSME43I32Ppuf1oKL7OLCKW3BmiSSWFoSJWRS4YRxnUHIySXUyg56SKfEVfK8ogAAAAAAAA2AA6ADwr1QKUoTQRV3MovIAf9ncAHw1Ny9IJ8MrHKR/IalahOMxf5aeY7Oq81PT6PmSPP5gSf5yKmxQKUpQKUpQKUpQKUpQKUpQKUpQKUpQKUpQKieOzhTET0VpHPwSGXP8A8hUtUFxleZcwReBEjN6KGQ7+hCOv5qrXGYwmPUntClimod+IRSt6FGDyY+WsfOtzga9x/LnTY/qwf7gx+dbs8IdGU9GBU/AjB/1qN7LuTaoT7xaYn48181GPNkzwlqj+OXTJFpjOJZWWKM9SrPsWx46VDPjyQ1IVWO0PF1hmZ5NQW3t3kiGh2V5X1gnUBgFVjC/8Zs+FXQj7WJIZLBx3YuXITn7KsdKZP812gzXntH22jtZJ7gLzFtl5cyI31jjVBjIIwCGu0K77q0vjiplIEVrNAVkUJJA3RlYchWIPmCIlPwNV/wBqnBbVOE3nLjhhlljj3UJG8ogdXC7Y1YCtgUHJeNdsOJdortLSELDCxZkg1EJ3FLappMd47bbYBxgZ3qscW9nvFLZsTWMw/EqGWM/CRMr+9Xb/ALOVuDxKZj1W2bHpqliBP6D96+i6D484d7P+KTn6qwnP4jG0af1vhf3q2w+wHif0aWaUxxukbulup5ssjKM6cr3VyOmCd/CvpahoPjPsnwtrm+toV6yTRLnyGoFj8lBPyr7MrgHs67Mf+aboqMRWkt6/TujWzxxr8cSE/kNd/oIW9aRbxTEOYeSeYhIUqgfu6D01FmOzbYj6r47B42A2loJlbBONAfYYGcoWHiKx8Rl5E6zttCUMcreEeG1Ru3km8gJ8NSk4AJGVH/zZ/FAhX10yPqx/WlA/xj7tvOx/3en93IFfh4hcH3LRh6yyRIv9hc/tUlSgjcXreMEXykn/AOsdafE7e6WIt9MIclEURxRKmqRlRM6w5xqcZ36VPVr39mJYmQkjUMah7ynqrD1BAI9RQQvEeHSFo4jdzSc191ZbUqEj77kgQDI2Vfi4qwoMADOem5xk+u21QfA7lppnkcAPHGkJA6LJrfn6fQskY/IKnaBSlKBSlKBSlKBSlKBSlKBSlKBSlKBSlKBVX4lxQQ30bHGZJIbbHjpdGdWX/iEA+hq0VQLrh0l5xmOYQyrb2ugF5EeIPIvNOUVgCw7wGceA8CKpVnjDtappmZ3ekRP891/qp9k+Pq9xNbLg6FEwI6JzGOUPrpaNvzt5VZ7mcIjOxwqKzE+ijJ/YVzz2O2p0zysp1OIl1H7Wl5i2/wAWA/KKT9UJoojwqq56Yj85n9e7pFY7iBXRkcakYMrKehDDBB+RrJSruCGfsvEDmF3tywIkaMjmTDzkkcMxfqA+dQDHB8s8XZ21SJo0hREdGjbAGplYEEFzudieprLxm7kjgd41BcAY1BmVckAuyr3mCgliBuQuBWtZdp7Z4ldpo42IGpC66lbxA37wz0IyGGCMgig4b7GIWsePzWk20hjuIfLU0bLICPQrGxHoa+iK5t2k4NanilrxB4JoSHRWnJEUZ0kBGlX3l2Yr39OV2PQZ6PHIGUMpDKQCGByCDuCCOooPVavFOJRW8LzTOEijUszHwA/1PgB4kitqqt29lDwG3ZISsiFibh1SM8tkOAGUqxzgnO4G4BNBGeyKwJtZb510zcRnluGH3ULsI0z4gDUR/PV8qp8G40kCpFqh5CqFEcAk1WgX3RIrEu0eNuZpXBG4wcrMw9pLZ5lijk5ruHIMYZ4+4MtmUDSOo8erAeIyEmRVMnuo7S6Ol9MEOn6s/YWb+NHCPtKum3l0j3RkDZlVbnVc4pwJ5LsFQeS8UpZwV+puByhFMgJzr0oVyAdgOmWyFiBr9qr2El/EEWO1zF3cxSPEvKzjUIpFkYlBvpVlyBtkDAFooFR/HpGW3cqWGANTJ/EVNQ5jJ46gmsjHiBUhSgpHBeIG2kGpVW0KiFZUyUc2xdWm/B46lOe6usMQrVd6hIOyyLAIhI6hZ5J0ZAgMeqR3CKGVgEAcpjHTPnit7hPDRBHyxI8ignTr0ZQHoi6VUBR4DGw26AABu0pSgUpSgUpSgUpSgUpSgUpSgUpSgUpSgUpSgje0HCWuYGhExhV9nZVDMyHOpRnpnoT5Z86zcI4VHbQJDFnQgwMnLEkksSfMkkn41uUqMc5W3zt254KUpUqlRkvZy3LFgjRsckmKSWDUT1LCNlBPqd6k6UEUey1njuwLGcEa4i0MhB6hpIyGbPjk71JQwqihVAVVAAUDAAAwAB4DFe6UCvxkB6jPxr9pQa95w+KUYljWQA5AdQ2D5jPQ+orxZcJhhJMcaqzYBbq5A6AsdyNzgZxvW3SgU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215900" y="-642938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SERQTEhQVFRUVGB4aGRcWGBgYGBcVFxYYHBgYGhgYGyYeGBojHBcXHy8gIycpLCwsHB4xNTAqNScrLCkBCQoKDgwOGg8PGi4kHyQvKiwtKiksMSwtKSkxKSwsKSwpKiwsLCwsLCwqLCwsLCwsLCwsLCwsLCwsLCwsLCwsLP/AABEIAOIA3wMBIgACEQEDEQH/xAAcAAABBQEBAQAAAAAAAAAAAAAFAAMEBgcCAQj/xABLEAACAQIDBAUHCgIHCAIDAAABAgMAEQQSIQUxQVEGEyJhcRQyUoGRobEHFSNCYoLB0eHwM3JDg5KTosLSJFNUY3Oys/EWwzREo//EABsBAAEFAQEAAAAAAAAAAAAAAAQAAQIDBQYH/8QANREAAQQABAIHCAICAwEAAAAAAQACAxEEEiExQVEFE2FxkaHwFCJSgbHB0eEy8QYzI0JTgv/aAAwDAQACEQMRAD8A2rE8KZrmZtR3+HP3031nf8P2axsS25Sr2nRPUqjh9d++3Ecb+/dXobjf9BpQ+VStP0qY6zv+Hf7a6je5pi1K07SpUqinSpUqVJJKlSpgtx4j9nhUgLTJ+lTPWHn8P3+++uWfv945H9KfIUrUilUfPf3W8dPZXrSd/s8PdSylK0/SpkSHn8KeqJFJJUqVKmTpUqVKkklSpqQ62P70399eCQ8/gfhvqeVNaepVHd9N/wAPy1r3PzOl/d+NLIUrT9KmM5tv/P8AWl1v70NLKUrUuV1b6wrns+kKh0qvdKHGy0ef5ThlcVMIU/WFKy+kKh0qjnZ8I8/ylk7VMsvpCvbL6QqFSpZ2fCPP8pZO1TbL6QpZV9IVCpUs7PgHmlkPNTcq+kKWRfSHuqFSp87PgHiUsh5qbkX0h7q9yL6Q9351BpUs7Pg8ylkPNTREvpD3fnXvVj0h7vzqDSpZ4/g8ymyHmpohX0h7q96oekKg0qfPH8HmUsh5qd1Q9KvepHpVApUs8fweZSyHmp/Uj0qXUDnUClSzx/B5lLIeaIdQOdLqO+h9Klni+DzKWQ80Q8n7688mHOoFKn6yL4PMpZDzRDyfvpDC99D6VLrIvg80sh5oh5N30vJu+h9TcBuPjVsXVSOy5PNRcC0XahUqIeRry95peRry99N7HJ2KXWhD6VTZoI1UsxyqoJJJsAALkkncAONZrtrpUcTcxF4sKDZStxNiSd1txjjPAaEjUkDSqZojC3M8j89ysj/5DTVZ9odKcPCxRpMzjfHGDI48QgOX71qGt06X6uHl++0a/wDazGqsuIygJGipbgugX1inY0Lak+J4VmuxJ4Cu9abcE0C3FHZOnEv1cOlu+dgfdAach6egfxcPIo9KNllA9XZf2KarOz8PLimYYfKsaEhpnBZc4+oiggueZuAO86U3tDCT4fWZQq3/AIqEtEeWYHtRfe7P2qvHXVmLR91DqoCct0tI2XtqHEKWhkVwNCBoynkymzKe4gVNrJ1juwkQtFMu6RNGHceDofRNx8avXRHpOMQeoxACYgC4y+ZKvpJfd3rwPiCbISJTlGh5FDTwOh1OoR6lU7yFeZ/fqpeQrzPu/Ki/ZJEJ1jVBpVO8hXmfd+VeeQrzPupeyyJdY1V/pFt9MHAZX14IgNi7nco5biSeABNZrgPlNxaSM0mSVGNzGRky3+qjqLgAekGpr5RdsNPjXjTVIW6qMc5CQHY95fs+CDnVlk6D4UoiNH2kUL1iEo7W3lip7RJudb76jlDNHIpjRVkborsX5RcJP2WYwP6M1lB/lkvkPtB7qOYPbMExtFNFIeSSI59ikmqE/wAm+HP9JP8A2oz8Y6E7a+Tp0Cvhy01jqr5A45FGAUerfutypsrDxTGPktfpVk/R/ZWPxMj4eXFzQCMAgNIzHtLmW7K2o4Wudx1FWnYM+1AoSWKDsaFpZWzyAaXDIGAJtcXB33NrimMJ5qo6K30qcjVCBmax4i4Pv411lj9P3U3VHmPEKOZM0qYxu1sNCcsk6hjuSxLnwRQWPqFQMV0pgSwy4li3mgQMGbnlRrOQOJtYVEty7keI/KWZFqVCP/luGX+MZ4B6U0EiJ65LZB6zReOaNgGV8wOoIFwRzBB1psulgjxCe0qm4DcfH8Kh5l5n2frUnBTrfKL691uHjV+GIbILI8VCTVq8xeMZWsLbqY+cX7vZXG0H7fiNPadPhv51AxmNEcbyEXCKW8covb8NeYqE0kokIBO6kxrcosKsdNtutiJDhL/RR2afgHfRkhP2QLO3O6Ddeq2JDIwO4WuOFkJ08Gci9+Ci2hrqXCtkVXYF5XvKddSxZpTu3G2XwI5Cn8FASgfeZCWHeLDKBpwWw1tQE7nvNnWtvXb+lrQMawAeKchh4Dj+71xiYWnmTBxEqCM0rrvSIGxIPB2PYXlqeFTsJFYM9xpoN+/Xu7vfUvoVgbJLO1i2IckG+6KPsRi/f2n+9UMJFnkzO2H1T4mXSgjaxCGNUhiuqAKEUqtlA4ZiB7761Ag6c4OZWRAzyglTEimR73sfMzIV+1my241VOnO3cQyIUBXDyxu6AXDzqhjUM1tREeszBRqygE+cAOvk7W85ZGfL5OufMoUhz1egUADKHE2W/AHga26y7rMu9kxtSaLC4komZcMbqGYERrMrWZIn4xjUH6qsCAeAlSwlrFTldDmVhvVhx7xwI4gmgO1cNiRO6NhncQwgNlly5ljw4jWVT5xizqZCoB7TMp13n8AMioL5sqgX5gAC/rrMx7OqcJGb/jj80fhXmRpY7h6pXbo7t44iK7EiRey63Jsw+IOhB4gg8aK5zzNUXZEvU41QPNlWx8VIt7mb+yKu2b9+P7FRDjIA4cUJIwMcQu70hXAehXSWaQw9XEyo014w7ZiFBikYkZSCWshtroSD3GTWFxpQtZD1o8rzXBHlV83Ajyq9/C2ta/WQ43YLwkxS2XKBqCcpXMBmBtutfdqDobVsAQkkcrk34D9/GjXtKuseQXIoXtbZ0uKurzPAg8xcO2Vr8Gdytz/ILDmW4EMQjoHIs/oqCF3AAjNbidbnTW16AS7QnTDPKQEkmmCoCQ3UiRljXNluCVtfQ2JPC5qLQRsmJBRPo4M+KxEo1AIjB59UoUn+2ZR6qs9DtgbMWCBETkO/hpc8TxJ4kk09BtWJ2yq1zYHc1rEkC5tYE2JA32F92tCyHM4kKtPYnELGjO7BVUXLHcAONAMXtZnNnMkYYXWCMMcS6nc8mXWBTwF1I4uDdQJ6YdJ18pTDqTaIhncI0iRSEnKzhQbtGozBDpneNjolEfm0iEyYKdiWXOn8N0nfLo0rlMz5t2bMLX0ta1OMK+Tc5Rz4/Ll3+FKNqRg1eNSIcIsYOtnlRCx5t1SyXPeSTTvRzH9cZFkRExSHLKg35bsYiGOroVNw3E5tAbgT7k+P6bqC7bgvIk2HKnFQgkIGAaaG4LxMN9jcFSdzZeZobEdCwvjOQHNzs69hu9/rSlmIVjUjc2nfw9Y4UDxmxzgy02EFo/Omw480rxkiA81hvKjRuWbeXjxyyxpKlmV1uDzFrg92lqeLkAW1sdD3cR6t9YWGz4dxobfKx2j1rpuQU5IK4wmKWRFdCCrC4I5GpuBPbHr+Bqr7BJhmmw9uxfPF/I4vlHcGzr4Koqx4WWzjdx49x510sOrmPbsaKrdsVKx+FJYZQd3vuarHTaFkwbaEZpIkJ7mmQH2i49dXWbhVY+UGAts+ZlFzFklsN5EMiu1vuq1HzxDrCRdqqN9VazXaGIbO2vmxaeLyW92Wi8+gTU7j76C4tc0lgRaWFgp4ZlIZfc5Pqok+I6yBJB6xyIOoPeLEVgyE03161BW+0DN69clMjc9Wxub3/L8z7aKdFkEmzoAbkPAFbXXVbN4G96E4M5kYDxH79VTOguItDJAd8EjAf9OQmSM/4mX7pono92r2nfQoXFN1B707tPoq88UcT4qTJFbq7xw9YgAy2WRUXQqLG4N+NEtjbGjwyZI7m5uzMbu7brsdOGgAAA4CpWInCIzkMQoJIUFmIAvYKNSe4VkO2flGxc7nqmMCA6IhAf77WJv3Cw8d9a/vP1KGihLzlYFpfSbDhg0z5Vjw8cjoqjtl+rYEs+/LbTINDoSTuqq4KMrFGp3hFB8QoBrjD7dmxGChimILykuzC1zho30z2AAZ5FKab1VjUxVufj4cTWZ0g/UM5IvCMy2V7If9qwYG+5PqETj4sK1D5p+18fzrOei2G8o2hnHmQDL3ZiVZh6gsY8XPKtR6w0Rg42NiaJBr+dVn4p56w5VFGyObe79ap3TqEsRBG7AxI2IdhplZVcQL95wzHujI+tVx2jtZYInlc9lBrbUkk2VQOLMSFA4kgVUsPCxDvLYyTEtJxAuAAgPoqoCDnYneTRTuqaLaNfXaqog5x12VG6XxkQBSbFp2dRmveGZG1t9WzZRbiQSN5qwYDb80pXq4lkQQxO56zK+eVWOVQwykgC9iw37xUPb3RiXydIoLzMXUu8rqrZI0ZY13AWGbcB6RNyxNedHdkS4ZmWNhLMFj6zDg6vCsKASwlrdpHWVSGsGBAuDlu4GfbdXk5QLVuFCtr7PAwkqIPNUuP51brb+JcX9dTcBtCOYExtexswIIZG4q6HtIw5EA1DwONxeMhYwYaHq2BUNLMVexBsSqxMAba2v41Q0OtSc5oCuOw8MskEba6jnyJH4VV+l/R44KOfGYXENEWKho3AkjzyOIw6XIMZBe+hK/Zq0dG8G8GGjikILKLEjce/23qH0zmvFChAIkxMSkHUEBs9iOI7FGs6kCq1QJLidCsf2RtQrlhRBKVQs/VE5kbrCpWVZLfSk2JAYkltL1cehmIKSz4ZldLWmVJEZCvWFhIAGA7OZQwI0u7UR/+KRZgwedbEMFWQ5cw3HUFtOHa00taworhNnJGGKAAsbsblmY83diWY97EmpyPYR7qJa+UjK+qGyjbS2zBh7dfKkebcGaxbwXefUKjwYlZ5I5sNIkseZlkKsDayNlOh3hiARv1B3CqPt6UwYueXtu7yZAmQuW7S5ESQD6K0Tq2Vuy2trG95XRzaSLjo2jNuvvFKh0bOqs0TMvO6OubcQ2hNIxFrbSaWvBIOo4cd1duj62OJgP9HLmT/pzKJMvgGaQD+Wi0CA3U7m9x50BjxyRYjFSObKkcAY79bzW0GpPbTTvFHRvvyrz/pKUxYwkXV68iCASPPwpWNAIQOQ5dp4dTueJgRw7EqD/AO1qvAwi8hVKxgzbYhA/o4rn+slB/wDoarwsl67HokCPDtY7cWPM0hJtTYXk3CmSL6GpDreuOqHOjJY3OcSFUCKWPdJ+iEmDvkDNhQ2eKRQXbDHXsSKNTEASAw+qSDbQ0L2dthbm1iH1kjU5jf8A3sRH8RTxtrxsDcHdeq76A7U+T7A4g5pcNFmJvnUGN7880ZBJ8aEkwPWbj169b2ZHiywUdVm2ExQSzIweM7mXUW5G1PHHDDzLil8y2WUD/ck3Ld5Ru2O7OONWHA/Jls2YtJhcRKdbMYcTn7Q4E9q53b6C7U2BhknjhjxmLYMzRs1gyLKAMq9aYOrJNnUrcnMQOdUDo+SN4kae/u+Vop2NZIMrhqrZi8aI0Eh1TezDUKhB7em9Rpe24EncKF7WfBspnmWCVQOyfo5GkPBVGuZidABXOL2X5Ps2WGNnkyQSKpcjNbI1luABYDQd1qivgJMJC2JOGwGaIF2RYmZygN2HX3UZgt/qEaeuj44nPst4IOSUMq+KA4RZe1JLh8Qrym5CwSlVUaRxoUQqUVQALHXU8aIYTYeMxBtHC8CHfLMApA+wh1v3ta3I7q0rYm2IsTHnidG4MFYNlbkbeo+BFSNo42OCNpZnSONRcsxsB7ePdvNCnBhzs5BPep+2PDcg0UHo90fjwkQjTfxPEm9yb8bkkk8SSazHpB00nxpYI7Q4a9lRCVd1uQGkcagHfkWwA3k0V278ocuJBTBhoYjoZ2FpXH/KQ/wwfTbXkBvqn7KjtniO9SR3lT2lPsPtBppJKBDTqpYeLM63hSPk82SJpmnMIjWBiq82lI3k21yDXxYHhWizvYXHOqL0a2h5PiQp0Sc5G5CUD6NvveYed05VeMT5tJzs2oV4blNFOqb60N2mwgljxTByiXjmVLXkicgqDfgJRGTqOyz30uCPxnSN4iergaaGEE4h03xAEXy8HKi5YDdzvcUaxWMhOGcyMOpdNXvplcWBvwBDDWpszMIcqn04Fqj9I9kjFYmCMqoxKdqaeK6OuYEpAJEsxVQcxJ1sqenVt2HsOPCx9XEWK/aOY38TrxqufJ3NnEhduslBIaUaiQ5u04Nh5xtpbS2XhV0ynlV8hc82gv46Lys96S7WbEYiJ0NsNhcVHHcbpZ2fq5Gv6EefIObFvRFWXpjtN4oVihNp8S3VRH0CQS8vhGgZvEKONC8d0aBwJwsPZsgERPB47MjE886gk+NZOMxvsz2MG5IvsbdHx2HzU423qmukPSWLBxh5bknzUWxdrb7AkaDiT3cSAVg+kuGkeYJIt4VDSMdFy8WzHQgbieBoF0vgOPwEckUZZw4JUD6SMgMsqAb8yvYEcbcaHdC/k8ZXE+KBAFskJI1IIIaQDTQgEJrqATutW4GMMeYnVGZW9XmvXkrTtHo7FiWScFkcqBe3ZeM6hZY2tmGp0NiLkd1RekWy4SizY2UsIBaIQqIChNgqxCLtlyQAq5iO6iG0OkCI/Uxq089r9VHa6j0pHPZiXvbXkDXuz+j7NIuIxbB5V/hooPVQX39WDqz8DI2vIKNKzcX0izCspx14Nv1Q7fC1RkBN1qofRvodYCbFNM8zsJereQuIyBaIMBZXkRAozEGxGlrCrY9kFzbTW1/ex3AUke1zu0sOd7UFVji3MUZ+iU/SPwax1UcxcWPM6bgb8oDJjZrGpJOvBrb0NfQaDsKno0LvorhDJiJ8W25zZP5FGVfdmb+stwq2xb6aghCKFUWAFhT0W+uxw7AzK0cKCEeb1XOI301XU0ov++/8q4zioYj/AGFJuy9qqdMdsTJ1kcDomSBpHLJnJ0bKgGYZRZWJO/zbcaseM2gkSNJIcqILsbHcOQGpJ3AcTYVl8ECpCZGUIZocOJmIyktLMwleQnjZ2uWqMbOJVjQCVNwMLJjsPBG5iaXDqHZQuYLAkgOXMCuY9hbkGw8BVh2vguqwmHwWbMsjLDnICkRojyC2XQSFYgoYW1OYWItVagKz7aw7I5AhUjOh0ZisrNFyNwVv4EaGr10h2b5ThpYRlzMpyFrgJINUcFe0rK1iCNQQK14Wf8faUNLIDJ2AqFiYc6Oh3OpUnuYEH40GweNxGHGXELLiFyWDRojMGS4YtlK9l1ysLi4OYEnQmbsjaySqVuBLGSkkZdWdWjYoxOXeCymzWAN+G6l0gx3U4WeTikTkeOU299qEikfE6gi5I2St1Xa7KwuItiTEknWxrZpFzXS117L3ANm32vuHCqFtResxEiO7yphpDHCrtmWNQqmwB3spYpma7WUC+lRdjxYlAiqcatlCnLIb9lbABXfKLW4AWG6uJdnTwPdIZjExJKuULAnVmU5yWJOpB33rQx8EskVRjVZGBxkQl9+wNtdvqptDcack8bj690Pit2T/ADj11PwsokF07XhvBG8EbwRxBqHt3DPljKoXIlUgKRybjuA765aJpD6PcunLhVhO7UwwdNDYkbxvBGqsO8EA+qrDjekbNs3r10kbLGxH1JS4RyO8G5HitU3DYWXrGaQk5bABQcqtx8SNBc99SZcW0cU8JVssxjddD2ZkljzX5ZkAP3DzoyNtHL8/XrgoyHM3OFY/kpxojxEuH3I6hgDu1BVt+/VV/tHnRCbo9PGUwiwyNDHOWRxlKeTgM8SntXzJIUW1v6MGs9xGG6u8tmDbswLK19wFxqNbd1bT0MwksWGQTTPKbb2N/fa/hc7t+tWlxq0JK3I6wj8K5AAugAt7PjTnWnnTXWCuJ8SqKzseygLE/ZUXPuFU538yh6CriMcRtCWQm6YcDDx/ztledvH+En3GovmsWJ+qD+Q+NBOi0LLhYmbz5AZn/wCpOxkb2F7eqjWJffzsL+IrjsXietmfIT/E6doANeYv5lFsbQAVMnwjSY7E9TM8GRIg3VhGV5WDks6OpUkIIxcWPfXuI2LJlZsTjsQ8agsypkgGVRc3MShjoPSFOYPsbSxiN/SpDMneqoYm9jKPaK76YE+RTqN7qIx/Wusf+euxwBrDR0dMrfpqmoUT3qJ0UVMNBFHEI0xGLPXMu8xoylgSt7kImVRfe5ud5p7pHHGhHXNiJiVZigkIYpGAZHJzKkaKCNECkkgC99H8FswR46UqbpHGSBYdl8Q+ZxmG+ywLa+oDAXta0fbMeefFfYwagXBtd3nYg+IjW/qqGBhjczr9y/3iSOfAdgUOxNQZ3nnwWHDLGJFztmbsqYIyY0JJK5iWLEbhe2r3Gg7MwawRiNAAB3AX/LkBwFqrXQfDOFmnlXK08jSWBzZQzHs3sL2VUF7C5FWoyCp5RE89WKs61xKqcb0T3WnupCU91M9YK9WQVNskl7qFBOyYW9td3qrwYLdr7v3+/XXc2Kym1qb8vHKtB7oMxzb/ADUA11aIJ0tiEcUZZgFM8N76DsyhtSTxIFZth9uvJD1eFRXBgSMyFrLG5z9YCLXchXG7ia13GvHKhSWNZEO9XAZTY31VgQdResLwW1JTCgXLGtr9kAt2teIyrv3BfXV+FiglceQ4BCY3Fuwsd8TzRNtihYrPIAo3aZUU66kk3O/mKu3RXp7h8QER5YlnOcZFzBLI5UBXbQ3UBgoJ0J5VmExXMM5LvwzXkf1DU+wVI+bZZBbqLr/zSqj+ybt/hrVfGH/wH3WFBjXM0DSQe4evFWTp30iSTFRiAs3k6uDLDIEtLIVugcXzBQmoswu1jqtVzanSmY4aSOdQ5bLaReQlRrSrpoQtsy2HcN9SYuj8trZokHJVZre9fhXUnRYspVpzYixtGoFj45qg7B5wLGo46K5nSE4foQGnhqdPylg9rYkyKM8KkneI2PxkopipsSUN5ozYXt1Nt39ZQ/ZHRolYhJLKr2GbKY9GtrY5CffRjEdFFCsfKMUbAm3WLrpyCVeRJYJVEbX5SCQe4fpVOXHOjmchCcpDhVZC621v2mBYAaG1+G6iseKGQFRcecNd4sbAeo0zB0eSSNXSacB1BFzGdGF9QU361H2VEUj6ptTEzR+IU9k+tSp9dc/0zhywNmrfQroOhJnkOhkddbKNsnbGQIk0ToSTqwIGZiSRmvrcnjb4V3tKchLgC8RzLqdLedx1ut6ISxBlKsAQRYg7rd9CEU9uJjcqN53sjA5WPfvB7wedZDZsxzbLomt0ylOx4gPIoKjKoLEDwZQPXmJ+7WkfJltEyQGA2vASgvc9lbW8eyYz43rMNj9iESOQCwBJPBQLKPx8WNWPZOHxESTT5nw0bAEHdM7hSFVVPmhjkFj2jawABvRDDby07fdDzMBYCN1aekO35o5WMbdlHyKgC2kyxgve4JuZGSMcrX1uaY2ntqaTCY6J8rMEEIdQVu0whS1rnQGYgeHOoeJ2bPiMRFIHXIriSUEG5kuuaNbaEdiNybCzXFzchRWLk6zDysRdZZXyDtAZhKQcQ2Ug5IVIt9oHjlIt93h65IfJ7q0mPskW3DcO4U5oQb3t7x+dMqthbfbS53nx766YkgKOJrzOGQgkb7+J08/WqKIQHpdgXCLiYRebDXYAf0sRH0sX3lAI+0q0L25tVZsPh/JwJXxEkTxJe2ZY5UkcsfqKoWzHhu32q6zb7DgLeyqT0bwsODbHlhlEMx7WpIgZFmVFHAAyNZRvJG811fQkwOfDO1y6juvUeP1Kqdz5ooJTh1VF+mxMpLn6oLGweRt+SJeyoGpsFUXNCcdtURF4UPXYua40FkRurAAa5tGqpqEuWI1sS16lqJcuvZxOKOp0PUxKNw59WptyMj33Mak7S6NjyVBhgFkhfOlye1JY3ztvPWBnBY63N+Fas+Pjwz2xegNr/XIEpsulqz7F2U8cCIwsQDpvtf177VOGGa/r+ProJ0a6S+VQ5rsrqcrqdGVlNmBHAggg/kRRbrm5n20QXR3x8kPlKd8lP7Ferhj4eF/zpjrm5n2mncNIcwuT7e6nYWFwGvkmLTS9x3neqo9SMd53q/Oo9Qn/ANhU2fxC5caHwrE+j2xmlhiaRsqZBZUPaYAAXZ/qg8l17+Fbeu8VjkG1hDBFEozSgFcvBcjshZzwF1I5k6DiRrdD5cz83ILJ6WFsaa4+GikYhVw8uHCZY42Lq40AJ6vMpYneRkOpPE11P0ijH8MNL3qLL/bawPqvQhNjy4uQHOCYzneSTSKKMA37I0F7Gw3nKSTpejuC6KRyLZyzNL2w7XjMGGU6SBQexJIQbX1AJv5jA6kuOERICz4MG/EtD27a6njry3PfYQ2Xbkx80Rx+OaQ/5R8ajtjJjvmf7ojX4Jf315tuAYecqMkcUnbTOZMsanRVdiG7TBesy8M1jXcSYe13xkfgjRqPaxY/CrI5TK3NfnSBmw2IjeWaUOIH9ld4JXeRVMs2vKRgdx5GieMwOVGPWYi4HGaXf/aqHh8Vs9Dd3VgN93dr8rC9ie4VE2u3XRdZhcNFHDvzmNXmZdbsqHQAd/a32GlO4HnfdqrIonhhzOPeU3htpSx3iVlCi7AspZiGJzC5YDRud/OFKDEsMQc5B61biwy9tABqLnUpb+z7WNl4DDqF63Nc7plkcL2rWLDNZL6c13XtpUja2yGhKPmaSJZFLG4SVFvZjnAsRZjckabzcXoXFQunw7mn+uSIwMrosSxzXWNjpV+t9UQoXttSoWVBdl7JA3srkADxDZT7aPbR2QYo1lTr2UsoJdsK8YViBfNEcx1IAtfUi+lCdqfw/vx/+VK44RmKQAruMwc0kJqL6JYT/uniP9iRL+69WzH7GaPFpLEwJmYoWl+kaA5GbPDmvluqMuXcCVO64NS2j/Cfw+FahLECwJ3qSR4kEX9jH20TC8ht9/2UZWgmu5QtobKWSNEA0R0IFyNA1m1BvcqW1ve9A9oYFgDHIqZWHVRRIzWkX6qNYBkhjAzuLnO1tbKi0R2k8mJl8jwxIJt10i6GNCL5Fbg7Defqqb7ytWbAdDI4mVwrF1FszSO1tQbKHchRcDQche9qIZnAsWhpHNukC6C9IRisMAWzSwnq5OZK3CyEfbAzeOYcKtMO9TyuPbur532PtCTDuk0D5JANeKsN5V1+sp/9WNbP0P6UDGQhynVuPPTeCLsuZTxQlGA4gqRwuea6V6If0dN7Q3WNxH/ybuu6/LRXFpDQCjINUnAydftHGJmXq4ZY3KX7TypCiKSPQRkJ/ny+jVh6UbcXBQSSnVgcsa+lIfNHhvJ7gayZHhEXW9YwmUFzIrFJDI1yx0PEnhwq/wDxjo6R7pJjoB7o77BPhXmrBEZNtgtS2aesklm4A9Un8sZ+kI8ZMw8I1o1g90nLLr48KB9F8K0eDgVyS3VgsTvzN2iPUWt6qNzuETLe31nJ9uvcBrWHNL1mKkmJ0FgdvAD5/S1H/qAq/wBHeztLGKPNYRsf52iGb1nIpq41VPk/wrTtPi7WEzllv/u7Ksf/APNFb79XPyFu79+quxhw8oiYCNgB8wEG57bUencN5w/fCnPITzFdRYMgg3FXsgkDgaUC9tJ921rzrPCvJDqa5oh8jg40VUAKXfW1hfSjZow2PxasAokczq3Axyak+Cv1g7vXW43rLvlnU9bgmy5gglYr6YVoCUPMEX0q7CzO6wAoPHQNlhLSaVbwcbxxGaXOYS6O2GDBc6LoM197MQnYJtYWNzRdel8fYBSR2lOeYhCA0psIsOC9rIDZS3m2XjnaoO3MWHSHKbrI2e/NVW4/xMh9VDC1mjP/ADY//Kta0+Ejc/1qsmLpKWDLCANefAbV5Ixt4MYwzm7NKGcjcWIbd3DsgdwFCcMqf7SrkKHw98x0tlLgm/dnX3Uc29byeQkhcoDAsbDMpBUesi3rquR7FnmZZDEAg1RZGynW3adQrHgLL+NGSNyuAaOH6Qozuf1h7b79/qh+FxwkZWmOQqBlR+zckavroe62711Y+j20UVpULoB2XW7KLFswbjzUH7xPGu4ejkzEBnhF+GV3HruV+FPzdASFLGSI+GH7++Sq2NewjRM1lkuqhVVeg48kHxARZZEVlZT21AIIAe+ZdOGYNpyIonsCXOkmHfXJ2RfjFIDlHqsy+AFCNudFckLveJslmKiHIxCkFgGDnhfhT+F2OkZzwNJFmG9GNiN4uGuPChMRjRg5B1jTRvZaGE6OOJDnxu5aHnzvx4JzByGWOJnSEMuueOLI7sAUu5Bsx3m9hc2NdbSH0Z/mT/yJT0EARVVdyiw9X401j/4Z8V/8i1xzpDJLm7dO612rWZWUmMFsWLETSmYXCqqrqRY2LHcR6QosNmTwDNhMQ4+xITLGfU5JXxB9VQtk75v+p8Io6nmfIC17AC58Bqag6aRrqB5acNuSWRps96sPyS7eB6zDyQlJlbtvfNnZgWLFuObVj4jha2ldYKoXyX7IKYczOPpJSXb+Z7MR6lyL901dhW42dzdFkvaLXzD1JuVQXbMUC82z5R6r2rbdgdGhh1gAbSGJkc288u6OT3dtXIH2qxdcXkm60C4WbrLDiFmz29YFb5h8YksKPGwZHIYEbiptY1mf5TLI3qQf40T3uqq8/C1pPsho7Asi+UrbRnxrRg9iDsgcOtYAyHxHZX1HnVSlFxbmQPUd/uvT+JnLySO293dj4s5J+NR01fuX4n8hf2112Aw4w2EjiHIX2k6k/UrUaBHhwOf3/AW0dB8aZcDh2bUgZCefVsUv7FFNdJcQ2IlGCj1abWYg+bBe2W/AyG6/yhzXHRQDD7NiaTsgRtK3crFpPblNFfk82S2V8XMLSztmI9G40QdyJlTxzc684weFbJjZXj+DXGu02a8N/BY8jsrVcdl4BYYljW2g4cTx/fK1S6ik0ia64YihVLPLbUqlUYU5Dxq1k+Z1UoltKPJGb3se/wDft/YrwRtyP7+H79c6lTuhBNpZkOMZGtjw19Zv6taqnylYAHCCdlJ8nfO1hc9WwyPbla6sd3m1fKYx2DWaJ4nF0kUow5qwII9hpNiyuDgVF4D2lrtisFkwzQKvWKOrGYjIpYRZyDlIAvbS9wLXJGvGHjp1ljIgDM2/MqkKrAghmdrKouOe6p3ztOo6oBUMV42du0xeIlGIXcuqnffwqFiCDYzOXPDrDm1+ym4fdFbBDf8AqdPXrZctLIwSe8LcOA7Dx/u1OXHIziWZuudTdI4QWijPMMbKz/aJ04AVJk29J9VFX+clj61Ww/xGocODlbVYz3GTsDxsQW/w1Lj6Osf4ktu6NQP8T5ifYKvaZDt68VU50juAHfw+X5C4w2Nld1DSsATrkCpb12zD217tabDhSGmDPwDTM53j6pc/CiOD6OwZlDJn1H8Ql/cxI9gqywYKNAVjREG6yKq/AVF8br94/dEQstpBd9lmAhjO6Et/LC7e8JRPZGKVFELhlIAyB0ZSyKN/aHatqNL20NqNzbTiWTqmkUPyJ4ncL7gTwG81yME2LMUYgnCyOpWYxlUEaspaVXOi9i9r2LXFgQaExuDjljouFjbv5I3o2V+HksBxBq7PDnsoxK924W0OhtrfmO7W3q1axcyBNOLKN2nnbz6+GulSdu4SCLFyRYZWVY1RXDM7Xl7TEjOST2Gju24nwoZjPqD7Y9wY/hXHyNMUuTkuyjPWMDuae2VIoMyixOZTu9KKO+Y/W1U+yn9qyIIZeWQjUXtcEG/Ma/viHkkaKTrVUupGWRV86wJKso4kXItxB7qkrI+NVocLFI5bss7KVVPSvfUsAfNApBr3SBzRpp8kn00EE81sWw47QplFhr/3H9/nXHSzbYwmDmnO9V7A5yN2Yx62I99Edj4QpAiuLMBqOVyT+NYv8pnTIYyYQwm+HgY9obpZdQXHNFFwp43Y7rVtw4V0jgFnxt6x+UKmItgByFvZR/ob0lkwk0aBiYJJFVozqAXYLnT0WBIJA0OvGxAGjXRrqoi2MnuywMFijG+XEEFlGu5UFmJ4XB4WOj0syJ2Ec2Rua9AOJcdBXbfHgteag36KR8o2wUhxv0ZIEyGRkBsFbOQxH2WOtuebhuE7A2N5RPHh1FlY3e31Yl1c+vzR3sK82rtWTETNPKRna27cqjzVXuGviSTxq7/JdhE6ueUW6wuEI9FFUMAOQYsT6hyrKxMs3RfRIMhuSg2+RPb2edKFFrKO58grD0nFsJLZCyqozKo1MSlS6gfyBtKs3R7FJJh42ibMpF7rpe+t+697/nQ++++7v3evuqF8k8QGGky6QmVzFf8A3Rkcpa/DKVPgRXMdASl7HR1sQb7x+kFiG1qrYyG24/rb9/rXoGu46Hd3VKIX0h7q8uvpD2iukyO7PFCKNkPfTkSnWw/D4U5mX0h7RXcLDWxB8KnECHi0x2Ud9pAEix0rz50Ho++oU/nN4n41xQLsZKCRfkiBE2lP+dPs+/8ASvDtT7Pv/SoNIVD2ybn5BP1TeSyrF7GMmLxeaQoBiZDkQAN2yHBLm9gQ4OgHjTkUmHwzFVUgi2eQI7hM3m9bNY5b3Fsx91WnYHRqPFYMyMmXENI5GKsGkcrKwSUFu11ZAA6s2GXS1rGjOzNmR4HDS+USqyuxeV2UJH2wkdspLWSyqDmJ3knTd1cM+WNunvaa+tlz8mDDpXG9De3Pt5qo4TCYjEF/Jo0ZY7hnlcorSDfGllN2HFj2VOm+4EWLG9Y6wRf/AJDtl6pvOiYee0qjVVTUk8dLE3FaOuIw+GSKPPFChGWJSyoCAL2S57XPT8aEdIOmeFwoYo0cuIcWWOMqzMRuMjLfJGObeq50qwYqQkgcUxwcQAJ4bnn3qv7Q6P4zCsMgOMVh2SiLG6SDcHGbL1Z9PhaxvcXMRdAFWOIxymKcC00oGczFh28wYgXz6qfqjS1tKHzfKsOqGTDSGfS6MQsQ5kS65hysL7rgUxtn5TmeEphYJI5XFs82QLFfeyhHYyMOGgHE8qYtndWh8FIPwzLOZuvaPorhg+juHhw7QZFaNyTJ1tm61mtdpCdGY6eGgAAAFROmHSNsHHF1aKzyvkXOSFWyM5JC6totrC3iKy3GYueaMRT4maWIW+jcizW3ZyFDPY69onW1N4Ms0rl3kkKKqqZHaQqCCSFLk2BsN3Kh8fFJhYDKe75lW4HFQ4qYRNvmimMxkk0rTTMGdgB2VyqFW+VVFybDM2pJOp13AD8U/wBJGvczezKP85qZQ/FD6eM843HrDRmuODjI8udvr9F1QaGgAJ+rJ8muJyy4hAbEtm9TRx/ijeyq3U7oxOIsRPiGOVIYgX5sBmf4AqOZY1dDdkDkmxAGXVFflP6Zui+RROc8i3mYE9iJtyDkz+5fEVmAFtBTuJxjzSPNJ58rF27ifqjuAso7gKKYXBqFFwCSL66767LCQ+zxAHc7qUTBG2+JQeuSzaLvS7NbkzKgJ8CI1FHzhUP1R7KabZyHhbwNEOLXVY21VjiHboPVs+ToMmIDhjaZmjy8CsMbOXPeHKqPFudAcTs3KCwN7cDVu6JQ9Vh8JivqR9Ysv2UnckyeCuiZuSknhWP08c2DcwC7B8a081VO/bvVg2ozYqQ4SI2X/wDYceiRfqQeZBBY8FIG9tLThMKsaBFFgBQLoNGvkwkGrOSzniXbtP8A4y3sHKrHXKxQNw7BE3hv2nn+EITZteV7SpVNMlU7ZZ871fjUGpuy97eAorCf7m+uCrl/iVGxPnt4n403UjGY9lcgBdOY7hTXzs/JfZ+tDyywNe4Fx3PD9qTQ6houK9Arv53f7Ps/WvPnd/s+w/nUOuw/xHw/aen8vNBuju1YIIhh5ZUilRnLJK4Q9qV2zIHIvGc11K6AaaEEVTenHSU4nEvBFiFkwyLGxWIoytJd7h3W5axVTlvbdetGxOL6wZZEjccnUMPYazTpsqjHWVEQDDpoihR/Fm4Cum6Lx8OIxDIhr8uQWL0nG+LDPeDX7IVfjwEa7kUXFtw3cvDup2OFV0VQo7gB8K6pV2oa0bBcQ57nbm14xsCeVKN7gHmAfaKY2i9opD9g+0ggU7D5o7tPZTX71J8vuZu1d0IlxciyyZHy6gEZVYGyLz1486L1X0fMXbm7ewGw+FD4mJkwEcgsb13f2jcBI+JzpGGjVeP9KYNrz+lGfFD+D1HxkzzZesy2W5GUMpubccxryuY5AwuNRu9lBM6LwjHhzWC1qu6SxT2kF2i8EX2pP7x/zp1cQEw0sYvmlmQElmJMaJntqd2b/urmobfxW5BR7T/6pYrCxU3K0DUbBGdEzSS4gNe4kVxKcolgceLBW0tuP4GhtKkRa7gi1YqVB8Ljyuh1HvHhRSOdWFwRVJaQqi0hM7Sksluen51evkfxQkikgJsUJ05qxLD/AL2H3TWbY/EZm03DQfiaJdC9uHCY2Nwey5yNy18w+0lfvGhsZAHw6i61VU7CY7G63HZXRGLDBlhJRGJOQeapJuco+qLkm24X0tuogNlj0jUFdsuRcZde79a9+eH+z7P1rlTjcETqD6+azurl5qb82LzPur35sXmfd+VQfnh/s+z9aXzu/wBn2frS9twXwnw/aXVy81P+bV7/AG/pTsGFCai+tC/nh/s+z9ak7Px7O1ja1r6Dwq6HGYR0gawansUHRyAalD8f/EPfb1G3ju/Ko1/3y8f3+pDH4NjIxCkjS1vAVH8gf0D7KxsTG4yuOQ7ngeaJYRlGqjX19nvJ/TlSHv8Ahu38qk/N7+gfZS8gf0D7Ko6t/wD5nwKlY5qPf/1bx/f51n3TJf8AbWb/AJUa/wCKVv8ANWk+QP6B9lZb0qBG0sSpFiEh0/qyfxrf/wAdjcMc0lpGh+iyOmnD2N2vL6hD6Ve1yWHOvS1wFKLtX+Hb0mQe11/CnsOdPXUTasw+iFxrKvEcLn8qew86i92UeJFUhwzn5IosPUjTmfoPsn5pcqs3ogn2C9DdnYAdUoN7kKb2GtwSwXna+vhTm28SOocBlOay6EfWIB916gCVfSX2iq3nNJvsPqf0isM0tiJrc/QftTpNn6EDNmNgosLsW3Bdd4JF/X63sRsNYJJI9SA3Z56pmFtdd4561z0cg67GQILNZs3PzF7P+LJRX5TdmGLGqSthJCpHeYyUPu6usqTEkY5kXCjr27raigBwjnkcf190IXCAKS1/NB3DW9jdfDd66jfNw61rk+aNRazGzWC8zpf96tB76nf+VRJnAk3jVeY3gn86PnHugk8U/RBDcWBtuiEmAAVjdtOBA1t9bwPD8ah1x1q8x7RXvWr6Q9oqgHtXcg9q6pVx16+kvtFeeUL6S+0Usw5pZm805XMiXBHP3Hga569ef416JL7gx8FY/hUDIzYkeKiZGVRI8VtXRLaPX4SJydSuvc1tb/ev7KMX9Xjw99VH5KkdsKVyN2XawIINi5I0P81XUbPf0D7K84xcBbM4NYSL3CzwRzUdjp+nd4/vvr0e69r1I8gf0D7K8+b39A+yhurf/wCZ8ClY5pgHT96eNTNlPZz4HhfiOXGm/IX9A+ypmzMKyvcrYW5d4orBxuE7CWEa8lCQjKdUWpUqVdcs9KlSpUkkqxv5R8FGdoOSiEkLclQSbRra5trXlKoSGmqbBbk3szYOGa18PCfGND+FWnBdFcGbXwmG/uY/9NKlQwJVxCMYfongv+Ew39zH/pqYnRTB/wDCYb+5j/015Sq0KolOf/FcH/wmG/uY/wDTXLdFMH/wmG/uY/8ATSpU6a1zh+j+GikVosPBG1x2kiRTvB3gX4CgXyp4COSOIyRo5XNYsoYi5jva40vavKVOP4lLiFTNnbBw534eE+MaflVm2f0Ywmn+y4f+6j/00qVDAlXkKwYPorg/+Ew39zH/AKaKRdGsKN2Gw4/qo/8ATXlKr2KlykpsWAboIh4Rr+VOrgYxuRB4KPyr2lV1BQtdiIDcB7K9pUqdMvRXtKlSSSpUqVJJKlSpUkl//9k="/>
          <p:cNvSpPr>
            <a:spLocks noChangeAspect="1" noChangeArrowheads="1"/>
          </p:cNvSpPr>
          <p:nvPr/>
        </p:nvSpPr>
        <p:spPr bwMode="auto">
          <a:xfrm>
            <a:off x="63500" y="-103822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47982"/>
            <a:ext cx="4906119" cy="49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CUIDADO</a:t>
            </a:r>
            <a:endParaRPr lang="en-US" sz="5400" b="1" dirty="0"/>
          </a:p>
        </p:txBody>
      </p:sp>
      <p:pic>
        <p:nvPicPr>
          <p:cNvPr id="5124" name="Picture 4" descr="http://t0.gstatic.com/images?q=tbn:ANd9GcSw7am_aje_ZoRHJTpupAvi98k9AmKncZuEx8cpztky0dv4Dqd_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11275"/>
            <a:ext cx="4572000" cy="64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5968" y="1147465"/>
            <a:ext cx="2335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BE CAREFUL)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TENER HAMBRE</a:t>
            </a:r>
            <a:endParaRPr lang="en-US" sz="5400" b="1" dirty="0"/>
          </a:p>
        </p:txBody>
      </p:sp>
      <p:pic>
        <p:nvPicPr>
          <p:cNvPr id="4" name="Picture 5" descr="WOBOD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254158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EN5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223077"/>
            <a:ext cx="3124199" cy="371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4135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1.</a:t>
            </a:r>
            <a:endParaRPr lang="en-US" sz="5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0100" y="155942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(TO BE HUNGRY)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TENER PACIENCIA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2754325" y="1447800"/>
            <a:ext cx="3635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</a:rPr>
              <a:t>(TO HAVE PATIENCE)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t0.gstatic.com/images?q=tbn:ANd9GcQVvMDBXdTMcESFdn3aHCidHzF3rn_PyZ72uCbhuIFb5t897BMy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3" y="2362200"/>
            <a:ext cx="4030539" cy="40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hQGDxQQBw8VFREQGBQREBcWGBESGBQYGBgXFRgSHhQXGyYfFx4jGRMVIDEgIycpLyw4Fh80NzAsNSYrLCkBCQoKDgwOGg8PGjAlHyQpKTUuLC8uKjQvLi0vNSwsLyksKiwsKjItKTUtLDItKikxLC4wKiw1LCwpKS8sLC8tLv/AABEIAMIBAwMBIgACEQEDEQH/xAAcAAEBAAIDAQEAAAAAAAAAAAAABwQGAwUIAQL/xABHEAACAQEEBgYDDAgGAwAAAAAAAQIDBAUGEQcSITFBURMiYXGBkUJSghQVIzJDYqGisbLB0SQ0U2NyksLDFjVUc5PSM7Pw/8QAGwEBAAIDAQEAAAAAAAAAAAAAAAMEBQYHAgH/xAA2EQACAQICBggFAwUBAAAAAAAAAQIDBAUREiExQVFhBiJxgZGhscETMtHh8BRCUiMzcqLxJP/aAAwDAQACEQMRAD8AuIAAAAAAAAAAAAAAAAAAAAABhWi+6FkeVptNKD+dUpx+1jM9RhKTyiszNB1P+LbH/raH/JT/ADMiz37Z7W8rPaaMn82pTl9CZ80kSO3qxWbi/BmcBmD6QgAAAAAAAAAAAAAAAAAAAAAAAAAAAAAAAAAAAAA1fGWOKeF46lJKdoks4w4RXryy3Ls3vs3nyUlFZsnt7epcVFTpLNs7u9b5o3JT6S8aqhHhnvk+Sitsn2InN+aXZ1W43JSUI7tep1pPtUFsXjn3GjXpe1W+qjq3hUc5vnuS9VLdFdiMQpzrt7De7Ho9QopSr9aXku7f3+B2F44gtF7P9PtFSafByaj/ACLKK8jrsstx9PmeW8gbz2mxwhGC0YLJcj6fMs94zGee4+Hsz7vvyvdTzsFoqQ7Iyer/AC7n4o3O49LlWg1G+qaqR4zhlCa7dX4svDVJ8D3Gco7GUbnD7a5X9WCfPf4noe57+o39DXu6qppfGW6Uexxe1HYHnG77xqXVUVWw1HCcdzX2Nbmux7CwYKx7DEiVK15QtKW7dGolvlHPjzj9u3K3TrKWp7TSMUwKdonUpdaHmu3iuZtwAJzXAAAAAAAAAAAAAAAAAAAAAAAAAAAAAYt53jC6KM69qeUKacpfgl2t5Jd4PUYuTUY7WdJjfF8cL0fgspWipmqUeXOo+xfS9nNqI2m0ytk5VLTJynNuUpPa23xMu/L5nf8AaJ17W+tN7FwhFfFguxLz2viYBj6k9NnT8Kw2NjSyfzva/Zcl5g2LDeBbRiTKdKPR0f2k80n/AArfPw2dpwYN9zO2U1fizpPZHN9RT9Fz5x+jdnszL3GKgsorJLYly7D3SpKetlLGsXqWTVOnHW18z2d3F+hp11aLLJYUnbFKtLjrNxj4Qj+LZslluOz2L9Vs1KH8MIL6UjOBbUIrYjRq17cV3nUm336vDYfno16q8kYlpuWhbf1qz0p/xQhL7UZoPuRXjOUXnF5Gn3rousdvTdljKjLg4NuPjCWa8sie4kwBaMOpza6WivlIJ9VfOhvj37V2lyDWe8ilRjIzNnjt1bvrS0o8H9dv5sPNB+qVV0JKVKTjKLUotPJpramnwZSseaOlFStVxwyyzlVpRWzLjOC4dsfLk5mU5QcXkzf7K9pXtLTp963rky14CxmsS0ujtbStNJdfh0kd3SJeWa4N8mjbDzldd5TuetCvY3lOm81yfOL5prNPvL9cd8Qv6zwr2b4s1tXGLWyUH2p5ot0amksntNGx3C1aVPi011JeT4dnAzwATmugAAAAAAAAAAAAAAAAAAAAAAAAl2lu/wDpJwsVB7IZVa3bJ/Ej4LOXtR5FNr1lZoSnVeUYJyk+SSzb8kedr1vGV7V6let8arKU+5N7I+CyXgV68sllxNn6N2iq3DrS2Q9X+PyMU2/RzhP3/rura450KDTae6c96h3Le/BcTUYQdRqMFm20klxb2JHoLDNyrD9kp0IZZxWdRr0pvbKXnu7EiGjDSes2LHr92tvowfWlqXJb37E60lYK97pO2XdH4Kb+Givk5P00vVk/Jvt2dvo0xp7sirFeMvhIrKhJ+nFfJv5yW7mu7bv9airRFwrRUoyTjJPamnsaa4rIiWM8KzwjaFOyOXQzetQmm84SW3UcuElvT4rtTJZxdN6cdhhLC4hidD9FcPrr5Zfm/wBVzWZcAavgXGCxNR1bQ0rRSS6VbtZblVS5PiuD70bQWIyUlmjWLi3nb1HSqLJoAA+kAAAAI/pMwmrnqq02KOVGu8ppboVN/gpbX3p9hYDBvu6o33Z6lnr7qkWk/Ve+MvCST8COpDSWRk8LvpWVdT/a9TXL7bUedjfdE9/+47RKyVn1K/Wp9lSK2r2or6qNGtNnlZJyp11lOnJwmuTi8mvNH2yWqVhqQq0HlOnKM498XmvpRRjLReZ0m8to3dvKk961du5npIGPd9tjeNGnWo/FqxjOPdJJ5fSZBkjkkouLae0AAHwAAAAAAAAAAAAAAAAAAAAA1nSPeHuC7auq8nV1aK9t9b6ikQ4qemO1atGz0l6c5zfsRUf7hLCjXecjo3RyloWel/Jt+3sbNo5uz3zvGlrLONHOvL2Pi/XlAuJMNDdkzlaarW1KnTXjrSl9kSnk9BZRzNa6RVnUvHD+KS9/cGFe90077oyoW2OcJrxi+Ek+DT2maCd6zAQnKElKLyaILbLLXwHblqvKdN61OWT1akHs3cU1mmuG3lmWbDeIKeJbPGtZtj3VI73CXGL/AAfFNGNi7C8MUWdwlkqsM5UZ+rLk/mvJJ+D4IktwX3WwPbGq0Wsn0dop+sly4ZrPNPt5Mq/2pcmbhJQxq20lqrQXivo/J8mXcHBYbdC8qUatkkpQqJSi1xX4PhlwyOctGnSTi8ntAAB8AAAIvpRuz3BeDnBdW0RjU9pdSX3U/aNQKlpjsmtSs9ZejOdN+1HW/tslpj6qymzqWDVvjWVNvall4avQs+iy3+7LuUJb6E50/DZNfRPLwNwJlobtO200n+6qL68X/SU0uUnnBGhYzS+Fe1EuOfjr9wACQxQAAAAAAAAAAAAAAAAAAAABK9MdXOvZ48oVJecor+knhvumH9bo/wC0/vyNCMfV+dnUsFWVjT7H6srmh+lq2KrL1qzXlCn+bN7NI0R/qEv96f3aZu5cpfIjQcXed7V7QACQxYNM0h4L9/qfT2CP6TSW5fKxXofxLh5cstzB5lFSWTLNrc1LWqqtN6158mRjR9jJ4dq9Bbn+jVXtz+Slu1+58V48HnZk9ZZx3PcTHSZgvonK3XbHY9tpiuD/AGyXL1vPmcmjPGnxbDeUuyzSf/pb+75ciCnJwehI2PEranf0f19stf7179q38VrKWACyamAAAaZpXpdJd2fqVacvvR/qI2WvSh/llT+Kl99EUKNf5zonRp52b/yfojedEFTVt1SPrUZPynT/ADZXiO6JP8wl/s1PvUyxE9D5DXOka/8Aa+xAAE5rwAAAAAAAAAAAAAAAAAAAABLNMlLKtZp84VI+Uov+onZVdMVl17PQqr0KkoP245/2yVFCsuuzp2Az0rGHLNebK3ofq61jqx4xrN+cIf8AVm+Ev0N2vVqWii98o06i9lyi/vxKgWqLzgjScchoX1Tnk/FIAAlMOAAAfJwVRNTWaexp7U1yyItj3B7wzW6WxJ+56jzg1n8FLf0efhnF9nZm7UY143fC9aU6NsjrQqLVkvxT4NPJp8MiOpDTRlMMxGVjV0tsXtXL6rcaxo+xn/iGl0Ntf6TSW395Hd0i7eDXjx2bgQe+rprYFtq6KTTg+ks9Rbpx/PblKPbyaK9hTE0MUWdVKWSqR6taHqS/J70/xTPFKefVltLuMYdGnldW+unLhuf09HqO6ABOa8aZpYq9Hd2Xr1acfJSl/SRsqGmS2atOz0U/jSnUfspRX335EvKNZ9c6T0eho2KfFt+3sb1ogp61tqy9Wi15zh/1ZXSaaG7L+s1Wv2dNfWk/tiUssUV1DU+kE9K+kuCS8swACYwQAAAAAAAAAAAAAAAAAAAABrmkK7/fG7ayis5U0q0fYes/q6xCz0rUpqtFxqLNSTTXNPY0ed77ut3LaatnqfJScV2x3xl4xafiVLiOtM3jovcZwnQe55rv1P28TttH16e9d40nN5Rq50Ze3sj9dQLoeaE9V5xeTW1dnaX/AAnfqxDY6dbPr5alVcpx2S7s9jXZJH23ltiQ9J7V6ULhdj9V7ncAAtGmgAAAAAHUYnw5DE1ndGvskutSnxhLg+1cGuK8CO3beFfAltevHKVN6laHCpHfv7Vk1Lu7UXk1THuDliWl0llSVppJ6nDXjv6Jv7HwfeyCrDPrLabBg+IxpZ21xrpy47vtx4bTYLrvOnfFGNaxSzhNZrmucWuDT2NGWRLA+LZYVrunbM+gqPKtFp505LZ0mW9NZZNcUuaRWr9v2FzWSdpbUoqOdPJ5qcpfESa3ptrby2nqFRSjmV8Qwupa3Cpx1qT6r48u3/pJ9Jt6e+N4yjB5xoRjRXes5S+tLL2TUz91qztEpTrPOU25SfNt5t+bOS77FK8q0KND41WUYR728s/Df4FGT0nmdHt6UbahGnuivTayx6MLv9w3dCUt9eU6r7n1I/Vgn4m2nDY7LGw04UqKyjTjGEe6KSX0I5jIxWSSOU3df49edXi2wAD0VgAAAAAAAAAAAAAAAAAAAAATTS3h/PUttBbsqVfLl6E/NuPjEpZwW2xwvGlOlao60KicZLmns8O88TjpLIvYfduzuI1Vu281v/OJ5vNpwBiv/Ddo1bS/0etlGp8x+jU8M8n2PsR1WJLgnhu0yoV9qXWpy9eD3S/B8mmdWY9NxZ1CpTpXtDReuMl+M9LRkppODzT2prbn2n0keBNIXvOlZr2bdDdTntbpfNfOH0ru3VmjWjaIqdCSlGSzi0001zTW8yEJqa1HMsQw+rZVNGa1bnuf34o/YAPZjgAAAAfmpUVJOVRpRSbbbSSS3tt7gCd6S8FdOnbbtj1lttEV6SXyqXNLfzW3g853XvmrabPTs1ao3RpNypx5N7PFLbly1mbrjvSL74KVluST6N9WrVWzX5wjyjzfHu3z0oVWtLqnTcGo11bRVytafVz2pc/bkCh6JcP9PVlbK66tLOnR7ZtdaXhF5e0+RpVyXPO/q8KFkXWm9r4Rit832JfguJfrquyFz0IULIsoU1qrm+Lk+1ttvvPVGGbzKnSHEFRo/Ai+tLbyX32eJlgAunPQAAAAAAAAAAAAAAAAAAAAAAAAAADosX4VhimhqSyjVhm6M/VfJ/NeSz8HwIbb7BO66sqNtg41IPKSf258U96fE9HnQYswfSxTT+F6laC+DqJZtfNa9KOfDyIKtLS1rabHg2MO0fwqvyPy+3Fd65wc7nD+LbRht/oNTqN5ypy60H25ei+1NHBfmHq2HanR3hDLfqyW2E1zjLj3b1xR1pT1xZvzVG5p68pRfeitXVpcoWhJXnSnSlxcfhYd+zrLyZsdlxnYrYvgrZS9qSpvynkyBAmVeS2mBrdGrWbzg3HzXnr8z0R7/Wf/AFVH/kp/mYtpxjY7Is6tso90Zxm/KGbIBkfT7+ofArx6LUc9dR+C+5XL10t2ezJq7qc60uDfwUPOXW+qT/EOMrTiTZbJ5U96pwzjDx4yfe34HRgilUlLaZi0wi1tHpQjm+L1v7dyBy2Wyzt0407LFynN6sYra2zJue5K1/VOiu6m5S9J7oxXrSluiv8A5ZlkwfgmnhaGs+vaJLKdTLd8yK4L6X5JfadNzPOJYrSsY5bZ7l7vgvXcfcE4Qjhaj8JlK0VMnVly5U49i+l7eSWyAF9JJZI5pXrzr1HUqPNsAA+kIAAAAAAAAAAAAAAAAAAAAAAAAAAAAABwW6wU7yg6dtpxnCW+Mkmu/sfaT+/NEUajcrkq6v7upnKPcqi2rxT7yjg8ShGW0u2l/cWjzpSy5bvAgd44Ktl2f+eyzaXpQXSrvzhnl45HSzi6byqLJ8nsfkz0sfipRjWWVWKa7Un9pC7dbmbHS6U1Ev6lNPseX1PNWt2n6jHXeUNr5Lb9B6L96KP7Cl/JD8jnpUI0NlKKj3JL7Dz+n5k8ulUd1L/b7EFu/B1svT9WstTJ+lNdHHvznln4G53JohyalfdbP93Sz8nUaz8l4lLBJGhFbTF3PSK6qrKGUVy2+L9sjFu67KV001TsFOMILhFZeLe9vtZlAE5r0pOT0pPNgAA8g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GDxQQBw8VFREQGBQREBcWGBESGBQYGBgXFRgSHhQXGyYfFx4jGRMVIDEgIycpLyw4Fh80NzAsNSYrLCkBCQoKDgwOGg8PGjAlHyQpKTUuLC8uKjQvLi0vNSwsLyksKiwsKjItKTUtLDItKikxLC4wKiw1LCwpKS8sLC8tLv/AABEIAMIBAwMBIgACEQEDEQH/xAAcAAEBAAIDAQEAAAAAAAAAAAAABwQGAwUIAQL/xABHEAACAQEEBgYDDAgGAwAAAAAAAQIDBAUGEQcSITFBURMiYXGBkUJSghQVIzJDYqGisbLB0SQ0U2NyksLDFjVUc5PSM7Pw/8QAGwEBAAIDAQEAAAAAAAAAAAAAAAMEBQYHAgH/xAA2EQACAQICBggFAwUBAAAAAAAAAQIDBAUREiExQVFhBiJxgZGhscETMtHh8BRCUiMzcqLxJP/aAAwDAQACEQMRAD8AuIAAAAAAAAAAAAAAAAAAAAABhWi+6FkeVptNKD+dUpx+1jM9RhKTyiszNB1P+LbH/raH/JT/ADMiz37Z7W8rPaaMn82pTl9CZ80kSO3qxWbi/BmcBmD6QgAAAAAAAAAAAAAAAAAAAAAAAAAAAAAAAAAAAAA1fGWOKeF46lJKdoks4w4RXryy3Ls3vs3nyUlFZsnt7epcVFTpLNs7u9b5o3JT6S8aqhHhnvk+Sitsn2InN+aXZ1W43JSUI7tep1pPtUFsXjn3GjXpe1W+qjq3hUc5vnuS9VLdFdiMQpzrt7De7Ho9QopSr9aXku7f3+B2F44gtF7P9PtFSafByaj/ACLKK8jrsstx9PmeW8gbz2mxwhGC0YLJcj6fMs94zGee4+Hsz7vvyvdTzsFoqQ7Iyer/AC7n4o3O49LlWg1G+qaqR4zhlCa7dX4svDVJ8D3Gco7GUbnD7a5X9WCfPf4noe57+o39DXu6qppfGW6Uexxe1HYHnG77xqXVUVWw1HCcdzX2Nbmux7CwYKx7DEiVK15QtKW7dGolvlHPjzj9u3K3TrKWp7TSMUwKdonUpdaHmu3iuZtwAJzXAAAAAAAAAAAAAAAAAAAAAAAAAAAAAYt53jC6KM69qeUKacpfgl2t5Jd4PUYuTUY7WdJjfF8cL0fgspWipmqUeXOo+xfS9nNqI2m0ytk5VLTJynNuUpPa23xMu/L5nf8AaJ17W+tN7FwhFfFguxLz2viYBj6k9NnT8Kw2NjSyfzva/Zcl5g2LDeBbRiTKdKPR0f2k80n/AArfPw2dpwYN9zO2U1fizpPZHN9RT9Fz5x+jdnszL3GKgsorJLYly7D3SpKetlLGsXqWTVOnHW18z2d3F+hp11aLLJYUnbFKtLjrNxj4Qj+LZslluOz2L9Vs1KH8MIL6UjOBbUIrYjRq17cV3nUm336vDYfno16q8kYlpuWhbf1qz0p/xQhL7UZoPuRXjOUXnF5Gn3rousdvTdljKjLg4NuPjCWa8sie4kwBaMOpza6WivlIJ9VfOhvj37V2lyDWe8ilRjIzNnjt1bvrS0o8H9dv5sPNB+qVV0JKVKTjKLUotPJpramnwZSseaOlFStVxwyyzlVpRWzLjOC4dsfLk5mU5QcXkzf7K9pXtLTp963rky14CxmsS0ujtbStNJdfh0kd3SJeWa4N8mjbDzldd5TuetCvY3lOm81yfOL5prNPvL9cd8Qv6zwr2b4s1tXGLWyUH2p5ot0amksntNGx3C1aVPi011JeT4dnAzwATmugAAAAAAAAAAAAAAAAAAAAAAAAl2lu/wDpJwsVB7IZVa3bJ/Ej4LOXtR5FNr1lZoSnVeUYJyk+SSzb8kedr1vGV7V6let8arKU+5N7I+CyXgV68sllxNn6N2iq3DrS2Q9X+PyMU2/RzhP3/rura450KDTae6c96h3Le/BcTUYQdRqMFm20klxb2JHoLDNyrD9kp0IZZxWdRr0pvbKXnu7EiGjDSes2LHr92tvowfWlqXJb37E60lYK97pO2XdH4Kb+Givk5P00vVk/Jvt2dvo0xp7sirFeMvhIrKhJ+nFfJv5yW7mu7bv9airRFwrRUoyTjJPamnsaa4rIiWM8KzwjaFOyOXQzetQmm84SW3UcuElvT4rtTJZxdN6cdhhLC4hidD9FcPrr5Zfm/wBVzWZcAavgXGCxNR1bQ0rRSS6VbtZblVS5PiuD70bQWIyUlmjWLi3nb1HSqLJoAA+kAAAAI/pMwmrnqq02KOVGu8ppboVN/gpbX3p9hYDBvu6o33Z6lnr7qkWk/Ve+MvCST8COpDSWRk8LvpWVdT/a9TXL7bUedjfdE9/+47RKyVn1K/Wp9lSK2r2or6qNGtNnlZJyp11lOnJwmuTi8mvNH2yWqVhqQq0HlOnKM498XmvpRRjLReZ0m8to3dvKk961du5npIGPd9tjeNGnWo/FqxjOPdJJ5fSZBkjkkouLae0AAHwAAAAAAAAAAAAAAAAAAAAA1nSPeHuC7auq8nV1aK9t9b6ikQ4qemO1atGz0l6c5zfsRUf7hLCjXecjo3RyloWel/Jt+3sbNo5uz3zvGlrLONHOvL2Pi/XlAuJMNDdkzlaarW1KnTXjrSl9kSnk9BZRzNa6RVnUvHD+KS9/cGFe90077oyoW2OcJrxi+Ek+DT2maCd6zAQnKElKLyaILbLLXwHblqvKdN61OWT1akHs3cU1mmuG3lmWbDeIKeJbPGtZtj3VI73CXGL/AAfFNGNi7C8MUWdwlkqsM5UZ+rLk/mvJJ+D4IktwX3WwPbGq0Wsn0dop+sly4ZrPNPt5Mq/2pcmbhJQxq20lqrQXivo/J8mXcHBYbdC8qUatkkpQqJSi1xX4PhlwyOctGnSTi8ntAAB8AAAIvpRuz3BeDnBdW0RjU9pdSX3U/aNQKlpjsmtSs9ZejOdN+1HW/tslpj6qymzqWDVvjWVNvall4avQs+iy3+7LuUJb6E50/DZNfRPLwNwJlobtO200n+6qL68X/SU0uUnnBGhYzS+Fe1EuOfjr9wACQxQAAAAAAAAAAAAAAAAAAAABK9MdXOvZ48oVJecor+knhvumH9bo/wC0/vyNCMfV+dnUsFWVjT7H6srmh+lq2KrL1qzXlCn+bN7NI0R/qEv96f3aZu5cpfIjQcXed7V7QACQxYNM0h4L9/qfT2CP6TSW5fKxXofxLh5cstzB5lFSWTLNrc1LWqqtN6158mRjR9jJ4dq9Bbn+jVXtz+Slu1+58V48HnZk9ZZx3PcTHSZgvonK3XbHY9tpiuD/AGyXL1vPmcmjPGnxbDeUuyzSf/pb+75ciCnJwehI2PEranf0f19stf7179q38VrKWACyamAAAaZpXpdJd2fqVacvvR/qI2WvSh/llT+Kl99EUKNf5zonRp52b/yfojedEFTVt1SPrUZPynT/ADZXiO6JP8wl/s1PvUyxE9D5DXOka/8Aa+xAAE5rwAAAAAAAAAAAAAAAAAAAABLNMlLKtZp84VI+Uov+onZVdMVl17PQqr0KkoP245/2yVFCsuuzp2Az0rGHLNebK3ofq61jqx4xrN+cIf8AVm+Ev0N2vVqWii98o06i9lyi/vxKgWqLzgjScchoX1Tnk/FIAAlMOAAAfJwVRNTWaexp7U1yyItj3B7wzW6WxJ+56jzg1n8FLf0efhnF9nZm7UY143fC9aU6NsjrQqLVkvxT4NPJp8MiOpDTRlMMxGVjV0tsXtXL6rcaxo+xn/iGl0Ntf6TSW395Hd0i7eDXjx2bgQe+rprYFtq6KTTg+ks9Rbpx/PblKPbyaK9hTE0MUWdVKWSqR6taHqS/J70/xTPFKefVltLuMYdGnldW+unLhuf09HqO6ABOa8aZpYq9Hd2Xr1acfJSl/SRsqGmS2atOz0U/jSnUfspRX335EvKNZ9c6T0eho2KfFt+3sb1ogp61tqy9Wi15zh/1ZXSaaG7L+s1Wv2dNfWk/tiUssUV1DU+kE9K+kuCS8swACYwQAAAAAAAAAAAAAAAAAAAABrmkK7/fG7ayis5U0q0fYes/q6xCz0rUpqtFxqLNSTTXNPY0ed77ut3LaatnqfJScV2x3xl4xafiVLiOtM3jovcZwnQe55rv1P28TttH16e9d40nN5Rq50Ze3sj9dQLoeaE9V5xeTW1dnaX/AAnfqxDY6dbPr5alVcpx2S7s9jXZJH23ltiQ9J7V6ULhdj9V7ncAAtGmgAAAAAHUYnw5DE1ndGvskutSnxhLg+1cGuK8CO3beFfAltevHKVN6laHCpHfv7Vk1Lu7UXk1THuDliWl0llSVppJ6nDXjv6Jv7HwfeyCrDPrLabBg+IxpZ21xrpy47vtx4bTYLrvOnfFGNaxSzhNZrmucWuDT2NGWRLA+LZYVrunbM+gqPKtFp505LZ0mW9NZZNcUuaRWr9v2FzWSdpbUoqOdPJ5qcpfESa3ptrby2nqFRSjmV8Qwupa3Cpx1qT6r48u3/pJ9Jt6e+N4yjB5xoRjRXes5S+tLL2TUz91qztEpTrPOU25SfNt5t+bOS77FK8q0KND41WUYR728s/Df4FGT0nmdHt6UbahGnuivTayx6MLv9w3dCUt9eU6r7n1I/Vgn4m2nDY7LGw04UqKyjTjGEe6KSX0I5jIxWSSOU3df49edXi2wAD0VgAAAAAAAAAAAAAAAAAAAAATTS3h/PUttBbsqVfLl6E/NuPjEpZwW2xwvGlOlao60KicZLmns8O88TjpLIvYfduzuI1Vu281v/OJ5vNpwBiv/Ddo1bS/0etlGp8x+jU8M8n2PsR1WJLgnhu0yoV9qXWpy9eD3S/B8mmdWY9NxZ1CpTpXtDReuMl+M9LRkppODzT2prbn2n0keBNIXvOlZr2bdDdTntbpfNfOH0ru3VmjWjaIqdCSlGSzi0001zTW8yEJqa1HMsQw+rZVNGa1bnuf34o/YAPZjgAAAAfmpUVJOVRpRSbbbSSS3tt7gCd6S8FdOnbbtj1lttEV6SXyqXNLfzW3g853XvmrabPTs1ao3RpNypx5N7PFLbly1mbrjvSL74KVluST6N9WrVWzX5wjyjzfHu3z0oVWtLqnTcGo11bRVytafVz2pc/bkCh6JcP9PVlbK66tLOnR7ZtdaXhF5e0+RpVyXPO/q8KFkXWm9r4Rit832JfguJfrquyFz0IULIsoU1qrm+Lk+1ttvvPVGGbzKnSHEFRo/Ai+tLbyX32eJlgAunPQAAAAAAAAAAAAAAAAAAAAAAAAAADosX4VhimhqSyjVhm6M/VfJ/NeSz8HwIbb7BO66sqNtg41IPKSf258U96fE9HnQYswfSxTT+F6laC+DqJZtfNa9KOfDyIKtLS1rabHg2MO0fwqvyPy+3Fd65wc7nD+LbRht/oNTqN5ypy60H25ei+1NHBfmHq2HanR3hDLfqyW2E1zjLj3b1xR1pT1xZvzVG5p68pRfeitXVpcoWhJXnSnSlxcfhYd+zrLyZsdlxnYrYvgrZS9qSpvynkyBAmVeS2mBrdGrWbzg3HzXnr8z0R7/Wf/AFVH/kp/mYtpxjY7Is6tso90Zxm/KGbIBkfT7+ofArx6LUc9dR+C+5XL10t2ezJq7qc60uDfwUPOXW+qT/EOMrTiTZbJ5U96pwzjDx4yfe34HRgilUlLaZi0wi1tHpQjm+L1v7dyBy2Wyzt0407LFynN6sYra2zJue5K1/VOiu6m5S9J7oxXrSluiv8A5ZlkwfgmnhaGs+vaJLKdTLd8yK4L6X5JfadNzPOJYrSsY5bZ7l7vgvXcfcE4Qjhaj8JlK0VMnVly5U49i+l7eSWyAF9JJZI5pXrzr1HUqPNsAA+kIAAAAAAAAAAAAAAAAAAAAAAAAAAAAABwW6wU7yg6dtpxnCW+Mkmu/sfaT+/NEUajcrkq6v7upnKPcqi2rxT7yjg8ShGW0u2l/cWjzpSy5bvAgd44Ktl2f+eyzaXpQXSrvzhnl45HSzi6byqLJ8nsfkz0sfipRjWWVWKa7Un9pC7dbmbHS6U1Ev6lNPseX1PNWt2n6jHXeUNr5Lb9B6L96KP7Cl/JD8jnpUI0NlKKj3JL7Dz+n5k8ulUd1L/b7EFu/B1svT9WstTJ+lNdHHvznln4G53JohyalfdbP93Sz8nUaz8l4lLBJGhFbTF3PSK6qrKGUVy2+L9sjFu67KV001TsFOMILhFZeLe9vtZlAE5r0pOT0pPNgAA8g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400" y="2032575"/>
            <a:ext cx="5029200" cy="434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28800" y="2032575"/>
            <a:ext cx="5638800" cy="4215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8300" y="6858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24.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TENER EN CUENTA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448207" y="1295400"/>
            <a:ext cx="264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BEAR IN MIND)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brandonwraith.com/wp-content/uploads/2011/05/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49" y="2057400"/>
            <a:ext cx="4348959" cy="43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ipartist.net/RSS/openclipart.org/2011/May/11-Wednesday/teddy_bear_1305064746-99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723">
            <a:off x="3543972" y="2993683"/>
            <a:ext cx="2024136" cy="18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SED</a:t>
            </a:r>
            <a:endParaRPr lang="en-US" sz="5400" b="1" dirty="0"/>
          </a:p>
        </p:txBody>
      </p:sp>
      <p:pic>
        <p:nvPicPr>
          <p:cNvPr id="8194" name="Picture 2" descr="http://www.quia.com/files/quia/users/dpelican/tenerexpressions/Tener-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915" y="1752600"/>
            <a:ext cx="6096000" cy="4572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727915" y="1149697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</a:t>
            </a:r>
            <a:r>
              <a:rPr lang="en-US" sz="2400" b="1" dirty="0" smtClean="0">
                <a:solidFill>
                  <a:prstClr val="black"/>
                </a:solidFill>
              </a:rPr>
              <a:t>BE THIRSTY)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SUEÑO</a:t>
            </a:r>
            <a:endParaRPr lang="en-US" sz="5400" b="1" dirty="0"/>
          </a:p>
        </p:txBody>
      </p:sp>
      <p:pic>
        <p:nvPicPr>
          <p:cNvPr id="7170" name="Picture 2" descr="http://www.quia.com/files/quia/users/dpelican/tenerexpressions/Tener-sue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332" y="1618874"/>
            <a:ext cx="6096000" cy="4572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3.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448148" y="1157209"/>
            <a:ext cx="1942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TIRED)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TENER VERGÜENZA</a:t>
            </a:r>
            <a:endParaRPr lang="en-US" sz="4800" b="1" dirty="0"/>
          </a:p>
        </p:txBody>
      </p:sp>
      <p:pic>
        <p:nvPicPr>
          <p:cNvPr id="1026" name="Picture 2" descr="http://mybirdie.ca/files/s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17" y="1523999"/>
            <a:ext cx="4523360" cy="44291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4.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29316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ASHAMED/ EMBARASSED)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oncampus.oberlin.edu/assets/images/resize/oberlin/classifieds/2011/04/19/spongebob_ripped_pants.gif?s=663fd322b21d20ee611f&amp;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038852" cy="42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CALOR </a:t>
            </a:r>
            <a:endParaRPr lang="en-US" sz="5400" b="1" dirty="0"/>
          </a:p>
        </p:txBody>
      </p:sp>
      <p:pic>
        <p:nvPicPr>
          <p:cNvPr id="4" name="Picture 5" descr="12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1775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eblogs.sun-sentinel.com/news/weather/hurricane/blog/hot-sun-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2163895" cy="2133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0536" y="1304330"/>
            <a:ext cx="1739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HOT)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PRISA </a:t>
            </a:r>
            <a:endParaRPr lang="en-US" sz="5400" b="1" dirty="0"/>
          </a:p>
        </p:txBody>
      </p:sp>
      <p:pic>
        <p:nvPicPr>
          <p:cNvPr id="4" name="Picture 4" descr="WOBOD4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88794"/>
            <a:ext cx="4507078" cy="25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2.bp.blogspot.com/_JnBVQ6dfTxo/SHuJh8I1KAI/AAAAAAAAA4k/LHlDmYzgJDY/s320/running+late+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2886075" cy="304800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765" y="4572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093" y="1448144"/>
            <a:ext cx="269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IN A HURRY)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SUERTE </a:t>
            </a:r>
            <a:endParaRPr lang="en-US" sz="5400" b="1" dirty="0"/>
          </a:p>
        </p:txBody>
      </p:sp>
      <p:pic>
        <p:nvPicPr>
          <p:cNvPr id="4" name="Picture 5" descr="PADDYC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3208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assets.nydailynews.com/img/2009/01/26/alg_davidend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4876800" cy="3276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8333" y="1272064"/>
            <a:ext cx="200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LUCKY)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TENER FRÍO</a:t>
            </a:r>
            <a:endParaRPr lang="en-US" sz="5400" b="1" dirty="0"/>
          </a:p>
        </p:txBody>
      </p:sp>
      <p:pic>
        <p:nvPicPr>
          <p:cNvPr id="4" name="Picture 4" descr="WINTER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9909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7430" y="1225897"/>
            <a:ext cx="188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(TO BE </a:t>
            </a:r>
            <a:r>
              <a:rPr lang="en-US" sz="2400" b="1" dirty="0" smtClean="0">
                <a:solidFill>
                  <a:prstClr val="black"/>
                </a:solidFill>
              </a:rPr>
              <a:t>COLD)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236</Words>
  <Application>Microsoft Office PowerPoint</Application>
  <PresentationFormat>On-screen Show (4:3)</PresentationFormat>
  <Paragraphs>89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IDIOMATIC EXPRESSIONS USING THE VERB ‘TENER’</vt:lpstr>
      <vt:lpstr>TENER HAMBRE</vt:lpstr>
      <vt:lpstr>TENER SED</vt:lpstr>
      <vt:lpstr>TENER SUEÑO</vt:lpstr>
      <vt:lpstr>TENER VERGÜENZA</vt:lpstr>
      <vt:lpstr>TENER CALOR </vt:lpstr>
      <vt:lpstr>TENER PRISA </vt:lpstr>
      <vt:lpstr>TENER SUERTE </vt:lpstr>
      <vt:lpstr>TENER FRÍO</vt:lpstr>
      <vt:lpstr>TENER ÉXITO</vt:lpstr>
      <vt:lpstr>TENER RAZÓN</vt:lpstr>
      <vt:lpstr>                       </vt:lpstr>
      <vt:lpstr>TENER GANAS DE …</vt:lpstr>
      <vt:lpstr>TENER MIEDO </vt:lpstr>
      <vt:lpstr>TENER … AÑOS</vt:lpstr>
      <vt:lpstr>TENER LA CULPA</vt:lpstr>
      <vt:lpstr>TENER DOLOR</vt:lpstr>
      <vt:lpstr>TENER CELOS</vt:lpstr>
      <vt:lpstr>TENER CUIDADO</vt:lpstr>
      <vt:lpstr>TENER PACIENCIA</vt:lpstr>
      <vt:lpstr>TENER EN CUENTA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TENER HAMBRE</dc:title>
  <dc:creator>Laurita</dc:creator>
  <cp:lastModifiedBy>Windows User</cp:lastModifiedBy>
  <cp:revision>35</cp:revision>
  <dcterms:created xsi:type="dcterms:W3CDTF">2010-12-04T20:04:23Z</dcterms:created>
  <dcterms:modified xsi:type="dcterms:W3CDTF">2014-09-15T19:54:17Z</dcterms:modified>
</cp:coreProperties>
</file>