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3" r:id="rId2"/>
    <p:sldId id="297" r:id="rId3"/>
    <p:sldId id="296" r:id="rId4"/>
    <p:sldId id="265" r:id="rId5"/>
    <p:sldId id="290" r:id="rId6"/>
    <p:sldId id="298" r:id="rId7"/>
    <p:sldId id="288" r:id="rId8"/>
    <p:sldId id="266" r:id="rId9"/>
    <p:sldId id="258" r:id="rId10"/>
    <p:sldId id="268" r:id="rId11"/>
    <p:sldId id="300" r:id="rId12"/>
    <p:sldId id="301" r:id="rId13"/>
    <p:sldId id="302" r:id="rId14"/>
    <p:sldId id="303" r:id="rId15"/>
    <p:sldId id="275" r:id="rId16"/>
    <p:sldId id="284" r:id="rId17"/>
    <p:sldId id="274" r:id="rId18"/>
    <p:sldId id="286" r:id="rId19"/>
    <p:sldId id="276" r:id="rId20"/>
    <p:sldId id="257" r:id="rId21"/>
    <p:sldId id="295" r:id="rId22"/>
    <p:sldId id="269" r:id="rId23"/>
    <p:sldId id="304" r:id="rId24"/>
    <p:sldId id="305" r:id="rId25"/>
    <p:sldId id="306" r:id="rId26"/>
    <p:sldId id="256" r:id="rId27"/>
    <p:sldId id="278" r:id="rId28"/>
    <p:sldId id="273" r:id="rId29"/>
    <p:sldId id="267" r:id="rId30"/>
    <p:sldId id="307" r:id="rId31"/>
    <p:sldId id="308" r:id="rId32"/>
    <p:sldId id="285" r:id="rId33"/>
    <p:sldId id="292" r:id="rId34"/>
    <p:sldId id="272" r:id="rId35"/>
    <p:sldId id="287" r:id="rId36"/>
    <p:sldId id="261" r:id="rId37"/>
    <p:sldId id="264" r:id="rId38"/>
    <p:sldId id="280" r:id="rId39"/>
    <p:sldId id="270" r:id="rId40"/>
    <p:sldId id="289" r:id="rId41"/>
    <p:sldId id="291" r:id="rId42"/>
    <p:sldId id="262" r:id="rId43"/>
    <p:sldId id="263" r:id="rId44"/>
    <p:sldId id="271" r:id="rId45"/>
    <p:sldId id="293" r:id="rId46"/>
    <p:sldId id="294" r:id="rId4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4F9720F-C48F-47B3-ACB8-4C6B852B260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D02D341-3161-41B3-8F07-AEBAAA9E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2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CC0A4DE-886C-4532-841F-67DF77B2CCB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509767E-19D2-4E77-8C0A-512D8B7E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767E-19D2-4E77-8C0A-512D8B7E79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550B-6B1F-4DE0-9F1C-1F4B56E004DB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7C0D-FF13-4012-8156-E5A8B83E5A05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B014-11EA-47B1-86AC-D1E79C74414C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4C96-AF54-4F5F-B96D-F76FE1EA6256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A17F-6BA5-4CB4-8E8D-2C8EA92789AA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91A4-8A6C-495A-A594-C1A29F1ADBB7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FC6-5AA1-4CF4-8F17-737BC2CD64CA}" type="datetime1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E2D6-BC69-4444-A9F2-5F7DE56AEA00}" type="datetime1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0CEE-B250-4B4D-8E21-8D73CD8A755B}" type="datetime1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8C5E-307C-4B51-9947-61F1579FF76C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1AE8-1C5F-4AB4-8984-290BF62A47BB}" type="datetime1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ECFF-242B-423C-8E96-DF71D7BB2C88}" type="datetime1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DF65-AF32-4A49-8E97-1A3A1AA3D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3962400"/>
          </a:xfrm>
        </p:spPr>
        <p:txBody>
          <a:bodyPr>
            <a:noAutofit/>
          </a:bodyPr>
          <a:lstStyle/>
          <a:p>
            <a:r>
              <a:rPr lang="en-US" sz="7200" b="1" i="1" dirty="0" smtClean="0"/>
              <a:t>“PUEBLOS Y CIUDADES”</a:t>
            </a:r>
            <a:br>
              <a:rPr lang="en-US" sz="7200" b="1" i="1" dirty="0" smtClean="0"/>
            </a:br>
            <a:r>
              <a:rPr lang="en-US" sz="7200" b="1" i="1" dirty="0" smtClean="0"/>
              <a:t>Part II</a:t>
            </a:r>
            <a:endParaRPr lang="en-US" sz="7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CATEDRAL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9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951" y="1225897"/>
            <a:ext cx="244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CATHEDRAL)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18" y="1708344"/>
            <a:ext cx="6705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¿CÓMO PUEDO LLEGAR…?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128647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3692" y="1225897"/>
            <a:ext cx="3176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400" b="1" dirty="0" smtClean="0">
                <a:solidFill>
                  <a:prstClr val="black"/>
                </a:solidFill>
              </a:rPr>
              <a:t>(HOW CAN I GET TO…?)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18" y="1708344"/>
            <a:ext cx="6705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CRUCE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1433" y="1225897"/>
            <a:ext cx="280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INTERSECTION)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18" y="1708344"/>
            <a:ext cx="6705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CUADRA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669" y="1225897"/>
            <a:ext cx="1780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BLOCK)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18" y="1708344"/>
            <a:ext cx="6705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/>
              <a:t>DOBLAR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8949" y="1225897"/>
            <a:ext cx="1526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TURN)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18" y="1708344"/>
            <a:ext cx="6705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73" y="32877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EMBAJADA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438611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361941"/>
            <a:ext cx="216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EMBASSY)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505200" cy="46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0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ESQUINA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765509" y="1295400"/>
            <a:ext cx="2011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CORNER)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0156"/>
            <a:ext cx="4614016" cy="495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54" y="274638"/>
            <a:ext cx="7467745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 ESTACIONAMIENTO</a:t>
            </a:r>
            <a:endParaRPr lang="en-US" sz="5400" b="1" dirty="0"/>
          </a:p>
        </p:txBody>
      </p:sp>
      <p:sp>
        <p:nvSpPr>
          <p:cNvPr id="4" name="AutoShape 2" descr="data:image/jpeg;base64,/9j/4AAQSkZJRgABAQAAAQABAAD/2wCEAAkGBhQSERUUEBQWEhUVFRQUFBcYGBcXFxgYGhQVFBgcFxgeHSYfFxokHBcVHzAgIygpLC0uGB4xNzAqNycrLCkBCQoKDgwOGg8PGi4kHyUvLCwsMy8tLywsLCwsLDQ0KTQsLC8sLCwsLCwtLCkpLDQsLC8sNCwqLCwsLCwsLCwsLP/AABEIAMABBwMBIgACEQEDEQH/xAAcAAEAAgIDAQAAAAAAAAAAAAAABgcEBQECAwj/xABIEAACAQMCAgcFBAUKBQQDAAABAgMABBESIQUxBgcTQVFhcRQiMoGRQlJyoSMzgpKxJDRTYnOTorPB0RVDstPxRGN0oxclNf/EABsBAQACAwEBAAAAAAAAAAAAAAAEBQECAwYH/8QANREAAgEDAgIHBgYCAwAAAAAAAAECAwQREiExQQUTUWFxofAiMoGRseEGFBXB0fEzQiNSsv/aAAwDAQACEQMRAD8AvGlKUApSlAKUpQClKUApSlAKUpQCuAMcq5qE9Juti0tWaKLN3OuQUiI0ofCSU+6neMbkeFYbS3ZlLOyJtWBxTj9vbDNzPFAO7tHVM+gJyflVK8b6yOIXWVDrZxn7MGTIR4GZtx6oFqLJYoGLadTHcs2WYnzZsmolS8px4bkiFtOXHYuS/wCuqwTaDtro/wDtRkL+/JpXHpmtHd9d8p2gsQvnLMB/hRT/ABqvqVElfTfBIkK0jzZK362uJk5HsieQjlbHzMgz9K6//lfif3rX+5f/ALtRalcvzlXtOn5an2EqHWxxP71ofLsZP+7WXb9c18P1ltbSfheWP8iGqFUrKvKvaYdtTJ8vXdcd9jGR34uCD8sxYrY23XlDt21ncp4leylA+jgn5CqwpW6vqnNI1drDkX3wHp7Y3h029wjP/RtmOT+7cBj8gRUgr5fntUf41Deo5eh5itxwPpbe2RHs87SRj/kTkyR48FY+/H8jjyqVTvYS2lsR52slw3PoilRLof1k219iPPs9xj3oJCNR8425Srz3G/iBUtqanndEVrApSlZApSlAKUpQClKUApSlAKUpQClKUApSlAKUpQFd9bvS2W3jjtbclJLlXLSg4McSlQ+jv1tqwD3bnnjFSwwqihVGAOQqe9dX89tP7Cf/ADIqgtVF9N69PIsbWK05FKUqASxSlKAUpSgFKUoBSlKAUpSgPOe3Vx7wzg5B5EHxU8wfMVP+hfWw0GmDibF4/hjuuZA7hcAfTtB5Z7zUEoRUijcSpPbgcatGNTxPpiGZXUMhDKwDKwIIIIyCCNiCO+u9UB0Q6dT8M9wDt7TVloftxAn3jAfD7XZnbnjGTV6cL4pFcwpNbuJI5BqVhyI/0IOxB3BBBq6p1Y1FmJWTg4PDMulKV0NBSlKAUpSgFKUoBSlKAUpSgFKUoBSlKAp7rq/ntp/YXH+ZFUFqf9d5HtNjjnou8+n6DH51AKpr3/L8CztfcFc8Psp7h5FgEQEWgMZGYfEuoYCqdtu+tRLdGaRERikbSxx6lOGfU4U6T3Dc+uPCpzwzhBeZrbhji3SP3rufHakucBUVmzl8Bj4D8qjunJeyvefbwXj9CR3y4ebz2fXwNfadDLh5P07iKMLsYWDFmz36090Yz3VkL1f+8zNcufd0xYUKVOc5cA6ZPDGB8tjUti6ubfOqSS5mkxhZHnfWn4NOkL9DXm/QqcHMfEJQB8IeKGT94gKWH0PnWJUa/wDpNL4f2bRdP/aL+f8ARDl6G3eN5bctk7aZAMd3vZz+X1rWXtjcxkI0B1uwSNlOuJiSNyw3UAHPvAcj4VM+K8IksRFcSXUk2qZI7gNpWFUkyoZEx+j0vo3zyJzWxtb2OQZidJByJRlYfMgmo1apVoNa0pLu2OtOnTqrEW0/mVkl3h+ykUrIC6tsdOpDghWIGdsN6EVk1u+mPAm1rdRCSRgVSRPjCx4OWRfiUghSQvPJ251oYpQwypDDxG9dVKNSKnH49zOLi4ScZekd6UpQClKUApSlAK2vRLpdLwyUugMls5zcQjnnvli7g4HMcmA8cEaqldKVWVOWpGlSmprDPpPh/EI54klhYPHIodGHIgjI/wDFZFUt1VdL/ZZhZTH9BOx9nJ5RzMcmPyVzkjwbI+1V01fwmpxUkVE4uLwxSlK3NRSlKAUpSgFKUoBSlKAUpSgFKUoCnOud831sAD7ttKScbe9KoAz4+421VrxG41Hs15f8w+Xcvqe/y9asfrun0XMbAZPYKF8CxlkA/jk1C+ifQiW9jneOUJ2R0ICuRLKVEj6zkFRuoyPHy3rZx11XJ8ti2tVGMU57r1t5b/cxujnDWlcBE0yTusFtIcHs1TWbiVB3FVCgHxIxyq7eFcJitoligQRooAAAGTgYyx+0x7yarfqx4fNHPcm4j7JraDSiybBe2keckkZwDpwSO76VLuEcUkS2ilkmW8e6njCFBojUSNhhHtq0oiyN725KnOM0cWm/Xh5eeTPWKUnJ+vX0wSalKw7viixywxuCO2LqjfZ1qusKT3My6yPHQfKtDdvBkzwK6lXUOpGCrAMCPMHY1CeJWiR8URYYliHsbvIUVUDkzKq7ADUV0nfu1VOajfTiJUh9q1rHJb6mQscK6sBqibx14GMbhgp8a51IucJQXNGU1GSk+R0qvOsKxUXERC6NaOXZSV7RlKgasEZKg5zz38qn1tPrRXAK6lVsMMMMgHBHcd6ivWNOOzgTHvNNqB8AiHV9daj61R2Dca6XivItKijJLKzuvqQlHkj3Ri4+45z+63MfwraWl4si5X0IPNT4EVr68y5jbtF8MOPvL/uOY+lX06an4mlzaKC10/iv4N3SsA8bh7m1eSqxP8K8rPjBdxlNKNkITzyATuPA4P0qL1M8N4K3Wnw3NpSlK5GwpSlAedxAHUqe/vHMHmCPAg71d3Vj0wN9alZj/KbfTHP/AFtvckHk4BPqG8qpWtx0I4ybTiVvJ9iZhayjxEjDsz+zJp38CanWdXTLQ+D+pFuaeY6uw+g6UpVwVopSlAKUpQClKUApSlAKUpQClR7pV02hsSiMrzzy/qoIhqkcDmcclUeJ8Dzwa69Guma3UjQyQyWs6IJDFLpyyE6daMpIdQ2x8D3VnBjKzgq3rq4wZeIJAD7ttECR/wC5L7x+iKn7xrX9XfSIWpuTPKkdsiRyMG+MysSg7MDdsrGQRvyXzrRdI+Ke03t1PzEk8mn8CHsk/wAKCtr1a8JWfiGtwGW3i7QA7/pHbSh+QDEeeKgzeZvJ6NUtFlHHFvPz+xM+DQdrHfXN2Gt1u1+E7SR2yQtGrMACVYgyNjBx51vLCwghhtlU6kiVEhbnnUnZq2wwSVY78vfPLNZk0B1q6BAchZCwOox4Y6VYcjrKnfI+LvOa1V3c3NvI7CN7yBzqCoVE0JwAVCsQJIzjIwdQJI3GMcs6iHjSbKG8wsfb6Ukc6MKSy69LNhWwO5GO4HLFaL2lr24vbV10RQC37KQbOsxXtQ6nxVgpH4fOtvZ3AWBphbyRFtczxaV7VmxvlVYhnYKu2cnbO9ZqSkn4SF0ggk75JOVK8wQMH5+VY4G2MnMIbSNeC2BqIGATjfA7hnO1RbppHquLFW3QSXEhzy1pDmPPmMuR6GpZUZ4haLPeyWt0omglt0uER+SPHJ2T6CN1yHjOx558TWjjqi1nkzLeMeKNRZ8VnnBktbR5oclVk7WKPXgkEorkErkH3sjNaDpzdJJDGWVo5o59BjfAdcx6pAwBII0aGyCRuu+9WBPxD2e5tLWJU7KWOZQoB1RiGNWUg5xox7mCOZG/dVW9ZYjbicpJACpCjZwAW0Btz6FNv9q407KlCSlHbHnyO8K1SctOc7+GMbkeExb4AMfePI+gG5HntXcOQCXKgDvGf4Gu0coYZU5HKvAL2jZPwKcAfeYcz6DlUot22kmnlvh2f0vnyyebyu4IRMKdtRODg7ZAr3n91cj7BVh6KQf4A1kJGzMqopd3YKijGWYnAAzt8z51j3D/AKN8gjCuCDzBAIIPmCCK23eHjbJykoLXCUsy092y34LxN6DSusS4AHgAPyrtVSypFKUoBXheuyprT4oysq/iRhIP+mvehFbQlpkpdhiSymj6T4dfLNFHLGcpIiSKf6rKGH5EUqFdTXHO2sOwYkyWjmA5703aIjy0EL+xSvRp5WUUrWNie0pSsmBSlKAUpSgFKUoBStRH0us2m7BbqAzatHZiVNer7oXOSfLnW3oChuK9MXhurqdFWSee4uYUeQsUitrVlQKFXcljqYqCN8E5rC/4890/tgn9jmS1mhV4GYGaQS6410MCeyI56jzPPaph026sJWmkmtIxOksjTmMSCGaGdgokeGRgUZXCjUj7ZG2O7Q8dsbuxsu1YewBCEgTXDPcXE7kYMzhCixqoc6V7h5CttUu3b164m8IUdO8W554p425b7/8Al+JErfosNQRbxFHsyy5aMaROThoTuD569/Stl0OjureeE28ltJJdxsjRP2q9n2Y7X39IJB+NQRtv5isCbpZev8c6t3b29sf4xmvTgPGJzdQoZzCsr9kzxRW0bDV8OCItgX05FR1Ok3v9MfuWla3uo0ntJYxxmpJfBRRYdh0lv3XUbBJAHkQlLgJukjRnCyICd1yDnBBFbzgPHo7uESxZ5lXVhh43HxI47mH+xqL2nChJdzWs95fh4wjxZuQvaxsu7oERc6W1KRvjFbPo5wyzs7iSCGR3uZF7WfW7SOcN8Un2VYl/InNcaqpY9hPJGoOvn/kawSasSWyY9romdDIF0/CwiIXTlFIxvsSDkZ8Ky6VGJnEVHwdfFTjlBZ6W8mmnDKP3YSf2hWy43xqO1heaY4VRy72b7KqO9idgP9AarO36whHazlBKt9cSGQt2amNWJVVAYkgxpGqqMjPPlnbeKb3NZZbwlkm3Exb2Bmvp2aSR/cXUQWxzSCBQAFGd/HmSdqpudjJI80oBlkZnc892OcDwA5DyArI4jxGW4k7S5kaVxkLnAVQeYRBso9Nz3k1j0b5Fva2mj2prfl3fc6TZwdPPkPLz+XP5VzHGFAA5AYrtStc7YJ+latRJury0VrsyN/y10x+HaOGJ+YjVv3jUY4z8Vx/a3A/+56nHRqLsOGe04ORK115lFPYkf3QY/OoA4JQA7s5UHzZmGo/Uk1ZV4qnRpw+J5Kyqu4vLmvnZJx+XD6G/pSlebJYpSlAKUpQFj9Rkf8+bHOaEZ8cQ8vln86Vm9R0f8kuW+9eS49FihT+INK9FSWIRXcimn7zLHpmq+6eca4vHK0dhCvZFVZZljaWQHHvDSTpBBB5g7Yqq7vpTxNXzJeXSODyJCDI55j0gfIikqkY8STRsqtZZjj5o+laVSXRrrsuIiF4gguU/pYwElXzaP4XH4dJ8jU3vuuPhkcetJ+3YjKxxI7SHyIIAQ/iIrZSUllHGpQqUpaZrDJtSqS4j153bgi3toYPBpHaVgPwqFGfmR61ix9dd92bJJDbSkjAciRBgjB1ICdXyIrXrIdp2VjcNZ0MvbNRfrJ6Riz4fMytpldDFAM4YyP7g0DmSurV+zVKdXfA7eYzxzoGkUpIjBnjbSwIbGlgdIYD97zqdWPQ61ikEixZkHws7PIV/DrY49RU2lbupFST2ZT3N2recqck9SMDiHRZYrAR20SmaERPEQqhzLG6OTq55Yqe/vqUzdaUrbW3DLtz39sY7ZfkSWz9K8bm5WNGeRgiKMsxOAB5mtHbW1xxL3gz2lmeRHu3FwPEf0MZ+pHkdu10qUEpSeCJYyr1G4QWeeXyJZa9cPDWjjMs/Yu4y8TJIzREMVZZNKkIQwPPGdj31ounfDLbi3YXScRgitLftElbIbDNoPugkASFRj3t9xgHNbng/CILVTFbIsYGCwX4jnkXPxMTg7tUF6WdELmS/kniihSIxxkzu4wmhT2jFB7+rG222FG+5xUKupPGD0aoShiSe/cV60irrw5dUd1DkEFlDHQSCAd10nkOdbqw6G3c5UR6IZSwMcchdZhpUShyoQiNRgbsedZfRzh3vJczqrXJRXtY0MbPth1nmhyWC6fhGk43O3u1s+kklwZXaS4VoJEdzd26M8pygQxS+9m2jJJX4AOQ3ycaaUpef9Fuq85261PZ+yscW+2W2y7d8/AkD8a4bxC2hku5IY32IzKIpYpOThWDBl3+RGDUj4FwW3to9Nqqqre8WB1Fyd9TOSS5Pjn0qvbmOG1heXso+07FGSJoY5ENuYgwLPKC+cBcK2GG2xBr36PcDntLNHueIewLK7M8RSIBNRBCxF/1T8yQoIGeQxk82k1syNVpOi03h5Wcr1jHg+TJxxrpLBaaRO+GfaONQXkc/1EUEn15edQfpN1rz28vZC1WBiiuDO+Ww3LUkZ90/1S2RW3tuknDLUgW7G6nY/wDKDXVxIxABzJvknAGNQHgK1EFjPK1yZ4QLmWbtUiBJljhWPcT80C9n2aqvxZZs88FGKSy0YpRdaooJ+PNJd722IbxPjE904e6lMpGSigBY0z9xBtnH2jk1gvMAQOZPcO4eJ8BXpxO6Qzzm3UBHuLgwoBpVU7Viu32VAxt8q8Ayx/Ew1Hck8yfTn8hWJLcuKMoqmtK0833fF8X67D3ro77gDmfyHeTXLSADP/ny+dcRJjc8zuf9APIf7+NaLtJknl6V6X3O9elrZtNIkKbNKwQHwzks37Khm+VedSroTwLtIp7gnDaGjg8VOA/aeXvBNPkp8a72tHraiXLmVvS16rS2cs+09l4v+OJsOktwtrZTWsewLpDEPCKVNbfTTOPpUDI9+P8AtF/IMf8ASt50z4kJ7mNlOwt4WZe4O4aUfRJB+9WmtU1TL4IpY+p91fy1/Su1/V1TaXBIqOiaHU2EqkuM39v5ZtqUpXnyQKUpQClKGgLj6mrYrwqNjt2sk8w9GlYL9QAfnSpJ0Y4YtvZwQpyjiReZP2QTz880r0q4FI+JtKw+KcHhuUKXEayqc7MM481PNT5jBrMpWQm08o+bem/Rr2G7eEEsuzxk8yjZxnxIIZSe/TnyqP5q9+srq/e/0S25USoNBVjgMudQw2Dggk89jqPKoqvUbPoybiINj4dLkZ8NWfz0/KoM6UtTwj1dv0jSdKLqS35lZUqY33VPxCMnEQlA743Q59AxVvyqO3/Ap4MdvDLFnYF0dQT5EgAmuTjJcUT4V6dT3ZJ/EwYnZHWSNjHIvwuuzDxHgQfA7VJbLrFukGJUin894m+eAyn5AVGaV2pXNSl7rId10Xa3bzVhv28GWBH0lteIxm2uA9uzlcAsMFgwZezkxpJyB7rAE+Bra3vCxHFJJcXN3OqIzsrTsoIVSxGIwmeXfmqpZQRgjINWB0E6TmT+TTtqdVJicnd0GMhvF1yN+8b8wSbS2uYXEtNVLVyZ5HpXoipYQ6y3k9HNZ3X2HAOMW1jbySWcD3LsO0uJIxohDc9CyP8AEqlioCBifMmp5HGbi3C3MejtYsSxas6da4ZCwxyyRkYrR8chcpG0Sdr2U0MpjyFLqjatKk7ZB0sAdspXeTpFdOP5PZhP/kyhCfRI9f1JHpUa5s5qaUE33mLPpGnKDdRqPJL1xNF0qsbOxS3it4RG4miuGkjjMksMUUitJMW3c9y7nfJ8K2MFw6mOYlre6upFkjuAyC3aFgp94bqQAAdJ3ywOayuEcNaPVJMwkuJcGZ+7b4UQfZjXkB6k7msBuiRXaC5lijAcLEViljQOQziMSIdAJAOBXZ9Hz0LD3NrXp2jSqzUo+y/nt+zfFPOTWdIoJxMlqkRvtcwmuWSVTHIY/wBIodnXEBJK6stjCgCsqzikvpmluRC864isYYj2io2ovJLJrUoy4VQXGQQCBitdxeyjsFj1zvcI0ia7Z+z7SRSwBNvpQMr7DPcRkZBxWXbcWKu6tbXMDEdpYzSNpeGKOVUwygsyoFlyQefLzEOrTlRel4+Zc21xbXsnVTeW0kmsLPBZ47c2tsLZGVEhmCRQuzrNI4kjMMdqYrmMn3GbQwQjBOlTnlj4q4iaOIANdRpOkns81tAyrPJGZAHOrUWlZjhvTIGK1txwOYyydtOwsnZZmuELlZpeyaPEbblWbRpZyuVOwzkZzpOFwBCptbe1iiWJntJEBlmTILOksiatZzpyDq8xtXJqPFllTqV5JQppYT3eMJvONkltlYT2ytss0vFehNuZrtQJbeQzZRmJSKNJUWaLtQMncl4yNvgJztiobbwhcjSEYEq47wwOGBPPY5qwhw8xzDs5nto5yIZLe6MrLHHHIJYMSSLuoOvK6vt4HM4iPSdBHOXyraoyzFDkFkkljJ8sqsZ9Cp76Tlq2RrbUXRip1I4eWnz7Wnn5rbjszVfE/kv/AFY/0B/Pyr2rztkwozzO59Tuay7Xhcs6StFssMcjySH4V0oX0j7znHLu5nz0jBzlpiSqlxC3pOrVePWy/YyOBcH9plVXbRFrEbvvuxVnESH75VTv3DHeQDP+I3S2wvCuFWO0gKgYAB/lUaAeulFHyrDuDDCnD4xphjDe1OScBVjhJJdjzJklQZ7yah/SXjftVw7pqEOI1VSMazHrw5HMDMj4B8c4zVytFpT7/rseGl1/TN0uUfJLP1eDUwBtI17scZ+QCgfIAD5VmcITZn++234V90fXc/OsOZS2EXm50+g5sfkM/lW6RAAANgAAB5DYV524nt3s9Zc6YaaMeEfS8vqc0pSoRDFKUoBXKrk48dq4rZdGrXtLy3Txmjz6Bwx/IGsxWXgw3hZPoW3j0qq89IA+gxSvSlelKQUpSgFKUoBXhfWKTRtFKodHUqynkQa96UMp43RSvSPqZnjJazYXCfdJCyj1zhX9QR6VXt5ZvE7JKpR1OGVhgg+BFfVlVP1y9FZHdLqGMsNGiYqMkaTlWIG+MEjPdgZqJVopLKPQWHSU5zVOr8ypa9rK8MMscyDJicPj7w5OvzUsPmK8iK4qPGTjJSXIu61KNam6c+DWC3rHpPazDMc8R8i6qw/ErEEH1Fdo+klq0gjW4hZzsFEiEk+AweflzqnXjB+IA+oBoYhjGBjw7qt10q/+p41/hNZeKvht9y860/HeISh4be20ie4ZgjP8MaoAzuR9sgEYXvJ8qi3RLpv2Y7G8clR+rmbJwPuynnt3Oe7njGam9/w2K4TTMiyLsRnuPcVI3U+YNWUaqr0803v9Dy1a1nZV9FxHZea7jy4fwuz4fmSaZO3b9ZPPIglY9+Cx9xf6q92Odc3lhJcyJdWNzGqSW0luWaPtR2byKzNGCQNR0BTqBG1aHj3AYIY0SG1wskgSZ4Ye0mWPSzNpOCwZsBNRO2sms2z4pdS3UNtBEtjbxxiZwdDS9kr6FTSMxx6iCMAsQATkcjSV7edJ5zntfI9Ja3lOvHCWFyWd9jW3XCfZb9RHBcXZ9m0uzI0vtBeRQUdyyxwoiRjTjAUsMDatjfQ3SLB7WqGL2lEjSOWVrmDtnWNAkxGJipIbTpHLmamVzdJGheRlRFGWZiFUDzJ2FVzxrpR7RcxSaJVtkDC0lOqNJLhgVWUnmAgyUGAW3PlUaLct8bLiWkJSjNQjLDb24Ld/b+CTLxSYmS51R3sNqhiBmXsnzJoLe4FOXBCpkgZqr+nyssrQsio9vbrE+kg5di87MSAN9MiDHdjFTTpBot0xojuBEuszwsQZe0LCBZiDsTKVyQScDbFV10gsnwZC5eSVyJSSSHZ8ksM8iP4DyraKb3frtLC4nGGIxW2OSxyajsnjLy5PZcVseMknu5Xw2+fLP1FSOPi0NvYXdrE5leSWeOMA593QkLSOc4QMyuwHM5GBio+yAjB5cq4VQowNhSjX6pPSt2L7o385OGuWIx5LmzK4vxB7qUSTBRoUJEi/DGoOQBndj/WPyArFkkCgk7AVxEJHGY4mYHkxKqp8xk5I88VsLLg5DB5iGI3VR8Knx33ZvPurElOpLVM3hUoW1Pq7dfx4t8zzs+DBxrmBDH4AGKlB47H4j3+Gwr1a2mj+EiZfBvdk+Tcm+eK2dK2lCMlhogShqep8e01sF8rHSco/3GGlvkO8eYzWRXrc2iSDEihh3eI9DzB9KwmspY/1bdqv3HIDD8L9/o31qFUtOcDT2o8dzIpWPBfBm0kFH56WGD6juYeYrIqHKLi8MymnwFSHoAP/ANjbfjb/AC3qPVJOrqItxKDHcXY+gietqX+SPijWp7j8C96UpXoimFKUoBSlKAUpSgFKUoCOce6AWd3kyRBHPOSPCP8AM4w37QNam16nLFVYN2shPJjJpK+gQKv1Bqc0rRwi98EiN1WitMZPHifPHT/oT/w6VFVzIkillYgA5VsMpxscZQ5251FK+gutLgBubByvxwHtl8wqkOP3Cxx4gV8/EVCqw0y2PU9H3Dr0sy4rZnFTDoD0l0MLWY+6383Y9x5mI+XMr818Kh9dZIwwIYZBre3rujPUjXpLo+F9RdOXHk+xl51g33CElZX1SRSKCqyROUcKSCVzyZSQDhgRVZcI6VXNsRpkMyd8crFh+y5yyH6jyqWWXWXA366OWI+IAlX6r73+Gr6F5QrLEn8GfPrjoa+tJZjFvvjv9zbnorE7rJcNLdOm6Gd9YX0QBU8/hrZ3NqsiFJFDowwykZBHmKinEOsmFR+gjeY+LAxIPUsNR+S/Os7o10zjujoZexmGToLagwHMxtgasd4wCPTeutOrQz1cGiJWtLxQ6+rGWO1ml4r0MuVYLasjwBxIEkkdX1BWUBjgq4XUSrEau4k86x5Ogl1PhZTFAoYNqVmlbI+6ulR3kbn5VYlK1/J0s5wb/q11jDl8eL+ZWQ6rboP/ADqIp4lDq/dxj/FSfqvuQQe1inUc0OuIH5gNkeRqzaU/JUewz+sXmMOo2irpkeJhHPE0DHZM4KNjuR190+mx8q5qXdOLyEWzxSk6pFzGFGWDKQVYbYXBxv64qubbihTaQlx3HGXztgbbNnffaqq5pwpz0xZ6ro6tWuKHW1I4S58n3m4pWD287/AgiHjIct8kU7fM0NjK3xzkeSIqfmcmuGCXrzwTM/FeZuFHNlH7QrE/4LGfj1v+KRz/AK16LwmEbCKP9xT/ABFNjOZ9i9fA4vVikXDuoxuGDKCp8Qc7Vj8NnLxKzcznfkDgkZHrjPzrLXhkX9FH+4v+1Tzq06vbe6sUnm7T33nCqrBVCrO6jkM52PfXCvRdWOI8ThUn1bTkQHFSrqx//pRfhl/y2q2rLolaxRtFHAmhxh8jUWHPDMckj57d1R/ov1dmzvWmDq8WlxEDnWNRHPu2GRnvzyFcY2k4Ti+O+5xlcRlFom9KUq1K8UpSgFKUoBSlKAUpSgFKUoDhlBBB3B2NfNPTLgPsd5LCPhVsx/2be8m/fgHT6qa+l6qzru4FqSG6UfDmGTbuOWQnwAbUP2xXCvHMclr0VW6utpfCX15FQUpSoJ6wUrlUJ5d+w9a7PEQcEYPgef050MHSgYghlJVlIZGHNWHIilKym08oxOEZxcZLKZYXBOsSJ1C3f6CTkWwexY+IYZ0Z8GxjxNSyCZXGqNg6nkVIYfUbVSNdBCoOQAD4jY/UVbU+lJJYmsnjrn8KwlLNCeO57+ZebtpGW2Hidh9TWo4p0pgiid1ljkYD3VV1YljsOR5eJ8BVSMgPP3vXf+NdqzU6UbWIRwYt/wAKxjJOtUz3Jfue99fPNI0kp1M3M/kAB3ADurHd8b/dKt9GDf6VzXSYe634T/A1Uptyyz104JUnCKwsY8iSmuKyLKxkmbTCjSMRnCgk48fTzrzuLdkYo6lWU4ZTsQfMVKKPKPOlcgVN+CdVk0oV7hhCjDJUZMgyNgQRhT6k48Kylk1nUjBZkyECrR6lpz7A8TAjsLmZF8CrETAjy/SEfKtzb9XFkqgGIuRzZnfUfXBA+grecN4XFbpogRY1znA7z4k8yfM11jForritGosIyqUpW5DFKUoBSlKAUpSgFKUoBSlKAUpSgFeV1arIjJIodGBVlIyCDsQRXrSgTwVLxnqPOc2k64J+GUEYH41B1fNR6172HUYmn9PcsW8I1UKPm2SfXb0q06Vy6mHYWH6lc6cavJEe6NdBbWyAMSapO+V8NJ8jjCDyXFbW+4PDN+vhjl2x76K23zFZlK6KKSwQ5VZylqbeStek/UzFLl7Juwf+jbJiPod2T8x5Cqs6RdGZ7KTs7hdJI1Ag5Vhyyrd+DsfD5ivp2tJ0r6KRX8Jjl2YZMcgHvI2OY8Qe9e/6EcZ0U90Wdp0nUptRqPMfM+aKYq4eF9RsYObm4Zx3LGoT6sxb8gKlHAurWytWLLGZWIxmXD4HfpGAo9cZ864KhJ8S0qdLUI+7lnzvoPgaEV9LnoVYn/0dv/dJ/tWDe9WnD5Qc26oT3xlkx5gKcD6Vt+Xfacl0zS5xZ861l8L4bJPKkUSlnc6VA8+Z8gBkk9wFWxc9RkRYmO5dV7gyKxH7QKg/Spf0Y6D21iP0K6nOxlfBcjbYHA0rtyGKxGhLO5vW6WoqHsbs79EOjC2cAXA7RgDIw3yfAHnpHIfXvrPv+CQT/roY5Dyyygn5HmKzqVMweYc23q5mp4d0UtYG1wworeO7EehYnHyrbUpWTDbfEUpShgUpSgFKUoD/2Q=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BQWEhUVFRQUFBcYGBcXFxgYGhQVFBgcFxgeHSYfFxokHBcVHzAgIygpLC0uGB4xNzAqNycrLCkBCQoKDgwOGg8PGi4kHyUvLCwsMy8tLywsLCwsLDQ0KTQsLC8sLCwsLCwtLCkpLDQsLC8sNCwqLCwsLCwsLCwsLP/AABEIAMABBwMBIgACEQEDEQH/xAAcAAEAAgIDAQAAAAAAAAAAAAAABgcEBQECAwj/xABIEAACAQMCAgcFBAUKBQQDAAABAgMABBESIQUxBgcTQVFhcRQiMoGRQlJyoSMzgpKxJDRTYnOTorPB0RVDstPxRGN0oxclNf/EABsBAQACAwEBAAAAAAAAAAAAAAAEBQECAwYH/8QANREAAgEDAgIHBgYCAwAAAAAAAAECAwQREiExQQUTUWFxofAiMoGRseEGFBXB0fEzQiNSsv/aAAwDAQACEQMRAD8AvGlKUApSlAKUpQClKUApSlAKUpQCuAMcq5qE9Juti0tWaKLN3OuQUiI0ofCSU+6neMbkeFYbS3ZlLOyJtWBxTj9vbDNzPFAO7tHVM+gJyflVK8b6yOIXWVDrZxn7MGTIR4GZtx6oFqLJYoGLadTHcs2WYnzZsmolS8px4bkiFtOXHYuS/wCuqwTaDtro/wDtRkL+/JpXHpmtHd9d8p2gsQvnLMB/hRT/ABqvqVElfTfBIkK0jzZK362uJk5HsieQjlbHzMgz9K6//lfif3rX+5f/ALtRalcvzlXtOn5an2EqHWxxP71ofLsZP+7WXb9c18P1ltbSfheWP8iGqFUrKvKvaYdtTJ8vXdcd9jGR34uCD8sxYrY23XlDt21ncp4leylA+jgn5CqwpW6vqnNI1drDkX3wHp7Y3h029wjP/RtmOT+7cBj8gRUgr5fntUf41Deo5eh5itxwPpbe2RHs87SRj/kTkyR48FY+/H8jjyqVTvYS2lsR52slw3PoilRLof1k219iPPs9xj3oJCNR8425Srz3G/iBUtqanndEVrApSlZApSlAKUpQClKUApSlAKUpQClKUApSlAKUpQFd9bvS2W3jjtbclJLlXLSg4McSlQ+jv1tqwD3bnnjFSwwqihVGAOQqe9dX89tP7Cf/ADIqgtVF9N69PIsbWK05FKUqASxSlKAUpSgFKUoBSlKAUpSgPOe3Vx7wzg5B5EHxU8wfMVP+hfWw0GmDibF4/hjuuZA7hcAfTtB5Z7zUEoRUijcSpPbgcatGNTxPpiGZXUMhDKwDKwIIIIyCCNiCO+u9UB0Q6dT8M9wDt7TVloftxAn3jAfD7XZnbnjGTV6cL4pFcwpNbuJI5BqVhyI/0IOxB3BBBq6p1Y1FmJWTg4PDMulKV0NBSlKAUpSgFKUoBSlKAUpSgFKUoBSlKAp7rq/ntp/YXH+ZFUFqf9d5HtNjjnou8+n6DH51AKpr3/L8CztfcFc8Psp7h5FgEQEWgMZGYfEuoYCqdtu+tRLdGaRERikbSxx6lOGfU4U6T3Dc+uPCpzwzhBeZrbhji3SP3rufHakucBUVmzl8Bj4D8qjunJeyvefbwXj9CR3y4ebz2fXwNfadDLh5P07iKMLsYWDFmz36090Yz3VkL1f+8zNcufd0xYUKVOc5cA6ZPDGB8tjUti6ubfOqSS5mkxhZHnfWn4NOkL9DXm/QqcHMfEJQB8IeKGT94gKWH0PnWJUa/wDpNL4f2bRdP/aL+f8ARDl6G3eN5bctk7aZAMd3vZz+X1rWXtjcxkI0B1uwSNlOuJiSNyw3UAHPvAcj4VM+K8IksRFcSXUk2qZI7gNpWFUkyoZEx+j0vo3zyJzWxtb2OQZidJByJRlYfMgmo1apVoNa0pLu2OtOnTqrEW0/mVkl3h+ykUrIC6tsdOpDghWIGdsN6EVk1u+mPAm1rdRCSRgVSRPjCx4OWRfiUghSQvPJ251oYpQwypDDxG9dVKNSKnH49zOLi4ScZekd6UpQClKUApSlAK2vRLpdLwyUugMls5zcQjnnvli7g4HMcmA8cEaqldKVWVOWpGlSmprDPpPh/EI54klhYPHIodGHIgjI/wDFZFUt1VdL/ZZhZTH9BOx9nJ5RzMcmPyVzkjwbI+1V01fwmpxUkVE4uLwxSlK3NRSlKAUpSgFKUoBSlKAUpSgFKUoCnOud831sAD7ttKScbe9KoAz4+421VrxG41Hs15f8w+Xcvqe/y9asfrun0XMbAZPYKF8CxlkA/jk1C+ifQiW9jneOUJ2R0ICuRLKVEj6zkFRuoyPHy3rZx11XJ8ti2tVGMU57r1t5b/cxujnDWlcBE0yTusFtIcHs1TWbiVB3FVCgHxIxyq7eFcJitoligQRooAAAGTgYyx+0x7yarfqx4fNHPcm4j7JraDSiybBe2keckkZwDpwSO76VLuEcUkS2ilkmW8e6njCFBojUSNhhHtq0oiyN725KnOM0cWm/Xh5eeTPWKUnJ+vX0wSalKw7viixywxuCO2LqjfZ1qusKT3My6yPHQfKtDdvBkzwK6lXUOpGCrAMCPMHY1CeJWiR8URYYliHsbvIUVUDkzKq7ADUV0nfu1VOajfTiJUh9q1rHJb6mQscK6sBqibx14GMbhgp8a51IucJQXNGU1GSk+R0qvOsKxUXERC6NaOXZSV7RlKgasEZKg5zz38qn1tPrRXAK6lVsMMMMgHBHcd6ivWNOOzgTHvNNqB8AiHV9daj61R2Dca6XivItKijJLKzuvqQlHkj3Ri4+45z+63MfwraWl4si5X0IPNT4EVr68y5jbtF8MOPvL/uOY+lX06an4mlzaKC10/iv4N3SsA8bh7m1eSqxP8K8rPjBdxlNKNkITzyATuPA4P0qL1M8N4K3Wnw3NpSlK5GwpSlAedxAHUqe/vHMHmCPAg71d3Vj0wN9alZj/KbfTHP/AFtvckHk4BPqG8qpWtx0I4ybTiVvJ9iZhayjxEjDsz+zJp38CanWdXTLQ+D+pFuaeY6uw+g6UpVwVopSlAKUpQClKUApSlAKUpQClR7pV02hsSiMrzzy/qoIhqkcDmcclUeJ8Dzwa69Guma3UjQyQyWs6IJDFLpyyE6daMpIdQ2x8D3VnBjKzgq3rq4wZeIJAD7ttECR/wC5L7x+iKn7xrX9XfSIWpuTPKkdsiRyMG+MysSg7MDdsrGQRvyXzrRdI+Ke03t1PzEk8mn8CHsk/wAKCtr1a8JWfiGtwGW3i7QA7/pHbSh+QDEeeKgzeZvJ6NUtFlHHFvPz+xM+DQdrHfXN2Gt1u1+E7SR2yQtGrMACVYgyNjBx51vLCwghhtlU6kiVEhbnnUnZq2wwSVY78vfPLNZk0B1q6BAchZCwOox4Y6VYcjrKnfI+LvOa1V3c3NvI7CN7yBzqCoVE0JwAVCsQJIzjIwdQJI3GMcs6iHjSbKG8wsfb6Ukc6MKSy69LNhWwO5GO4HLFaL2lr24vbV10RQC37KQbOsxXtQ6nxVgpH4fOtvZ3AWBphbyRFtczxaV7VmxvlVYhnYKu2cnbO9ZqSkn4SF0ggk75JOVK8wQMH5+VY4G2MnMIbSNeC2BqIGATjfA7hnO1RbppHquLFW3QSXEhzy1pDmPPmMuR6GpZUZ4haLPeyWt0omglt0uER+SPHJ2T6CN1yHjOx558TWjjqi1nkzLeMeKNRZ8VnnBktbR5oclVk7WKPXgkEorkErkH3sjNaDpzdJJDGWVo5o59BjfAdcx6pAwBII0aGyCRuu+9WBPxD2e5tLWJU7KWOZQoB1RiGNWUg5xox7mCOZG/dVW9ZYjbicpJACpCjZwAW0Btz6FNv9q407KlCSlHbHnyO8K1SctOc7+GMbkeExb4AMfePI+gG5HntXcOQCXKgDvGf4Gu0coYZU5HKvAL2jZPwKcAfeYcz6DlUot22kmnlvh2f0vnyyebyu4IRMKdtRODg7ZAr3n91cj7BVh6KQf4A1kJGzMqopd3YKijGWYnAAzt8z51j3D/AKN8gjCuCDzBAIIPmCCK23eHjbJykoLXCUsy092y34LxN6DSusS4AHgAPyrtVSypFKUoBXheuyprT4oysq/iRhIP+mvehFbQlpkpdhiSymj6T4dfLNFHLGcpIiSKf6rKGH5EUqFdTXHO2sOwYkyWjmA5703aIjy0EL+xSvRp5WUUrWNie0pSsmBSlKAUpSgFKUoBStRH0us2m7BbqAzatHZiVNer7oXOSfLnW3oChuK9MXhurqdFWSee4uYUeQsUitrVlQKFXcljqYqCN8E5rC/4890/tgn9jmS1mhV4GYGaQS6410MCeyI56jzPPaph026sJWmkmtIxOksjTmMSCGaGdgokeGRgUZXCjUj7ZG2O7Q8dsbuxsu1YewBCEgTXDPcXE7kYMzhCixqoc6V7h5CttUu3b164m8IUdO8W554p425b7/8Al+JErfosNQRbxFHsyy5aMaROThoTuD569/Stl0OjureeE28ltJJdxsjRP2q9n2Y7X39IJB+NQRtv5isCbpZev8c6t3b29sf4xmvTgPGJzdQoZzCsr9kzxRW0bDV8OCItgX05FR1Ok3v9MfuWla3uo0ntJYxxmpJfBRRYdh0lv3XUbBJAHkQlLgJukjRnCyICd1yDnBBFbzgPHo7uESxZ5lXVhh43HxI47mH+xqL2nChJdzWs95fh4wjxZuQvaxsu7oERc6W1KRvjFbPo5wyzs7iSCGR3uZF7WfW7SOcN8Un2VYl/InNcaqpY9hPJGoOvn/kawSasSWyY9romdDIF0/CwiIXTlFIxvsSDkZ8Ky6VGJnEVHwdfFTjlBZ6W8mmnDKP3YSf2hWy43xqO1heaY4VRy72b7KqO9idgP9AarO36whHazlBKt9cSGQt2amNWJVVAYkgxpGqqMjPPlnbeKb3NZZbwlkm3Exb2Bmvp2aSR/cXUQWxzSCBQAFGd/HmSdqpudjJI80oBlkZnc892OcDwA5DyArI4jxGW4k7S5kaVxkLnAVQeYRBso9Nz3k1j0b5Fva2mj2prfl3fc6TZwdPPkPLz+XP5VzHGFAA5AYrtStc7YJ+latRJury0VrsyN/y10x+HaOGJ+YjVv3jUY4z8Vx/a3A/+56nHRqLsOGe04ORK115lFPYkf3QY/OoA4JQA7s5UHzZmGo/Uk1ZV4qnRpw+J5Kyqu4vLmvnZJx+XD6G/pSlebJYpSlAKUpQFj9Rkf8+bHOaEZ8cQ8vln86Vm9R0f8kuW+9eS49FihT+INK9FSWIRXcimn7zLHpmq+6eca4vHK0dhCvZFVZZljaWQHHvDSTpBBB5g7Yqq7vpTxNXzJeXSODyJCDI55j0gfIikqkY8STRsqtZZjj5o+laVSXRrrsuIiF4gguU/pYwElXzaP4XH4dJ8jU3vuuPhkcetJ+3YjKxxI7SHyIIAQ/iIrZSUllHGpQqUpaZrDJtSqS4j153bgi3toYPBpHaVgPwqFGfmR61ix9dd92bJJDbSkjAciRBgjB1ICdXyIrXrIdp2VjcNZ0MvbNRfrJ6Riz4fMytpldDFAM4YyP7g0DmSurV+zVKdXfA7eYzxzoGkUpIjBnjbSwIbGlgdIYD97zqdWPQ61ikEixZkHws7PIV/DrY49RU2lbupFST2ZT3N2recqck9SMDiHRZYrAR20SmaERPEQqhzLG6OTq55Yqe/vqUzdaUrbW3DLtz39sY7ZfkSWz9K8bm5WNGeRgiKMsxOAB5mtHbW1xxL3gz2lmeRHu3FwPEf0MZ+pHkdu10qUEpSeCJYyr1G4QWeeXyJZa9cPDWjjMs/Yu4y8TJIzREMVZZNKkIQwPPGdj31ounfDLbi3YXScRgitLftElbIbDNoPugkASFRj3t9xgHNbng/CILVTFbIsYGCwX4jnkXPxMTg7tUF6WdELmS/kniihSIxxkzu4wmhT2jFB7+rG222FG+5xUKupPGD0aoShiSe/cV60irrw5dUd1DkEFlDHQSCAd10nkOdbqw6G3c5UR6IZSwMcchdZhpUShyoQiNRgbsedZfRzh3vJczqrXJRXtY0MbPth1nmhyWC6fhGk43O3u1s+kklwZXaS4VoJEdzd26M8pygQxS+9m2jJJX4AOQ3ycaaUpef9Fuq85261PZ+yscW+2W2y7d8/AkD8a4bxC2hku5IY32IzKIpYpOThWDBl3+RGDUj4FwW3to9Nqqqre8WB1Fyd9TOSS5Pjn0qvbmOG1heXso+07FGSJoY5ENuYgwLPKC+cBcK2GG2xBr36PcDntLNHueIewLK7M8RSIBNRBCxF/1T8yQoIGeQxk82k1syNVpOi03h5Wcr1jHg+TJxxrpLBaaRO+GfaONQXkc/1EUEn15edQfpN1rz28vZC1WBiiuDO+Ww3LUkZ90/1S2RW3tuknDLUgW7G6nY/wDKDXVxIxABzJvknAGNQHgK1EFjPK1yZ4QLmWbtUiBJljhWPcT80C9n2aqvxZZs88FGKSy0YpRdaooJ+PNJd722IbxPjE904e6lMpGSigBY0z9xBtnH2jk1gvMAQOZPcO4eJ8BXpxO6Qzzm3UBHuLgwoBpVU7Viu32VAxt8q8Ayx/Ew1Hck8yfTn8hWJLcuKMoqmtK0833fF8X67D3ro77gDmfyHeTXLSADP/ny+dcRJjc8zuf9APIf7+NaLtJknl6V6X3O9elrZtNIkKbNKwQHwzks37Khm+VedSroTwLtIp7gnDaGjg8VOA/aeXvBNPkp8a72tHraiXLmVvS16rS2cs+09l4v+OJsOktwtrZTWsewLpDEPCKVNbfTTOPpUDI9+P8AtF/IMf8ASt50z4kJ7mNlOwt4WZe4O4aUfRJB+9WmtU1TL4IpY+p91fy1/Su1/V1TaXBIqOiaHU2EqkuM39v5ZtqUpXnyQKUpQClKGgLj6mrYrwqNjt2sk8w9GlYL9QAfnSpJ0Y4YtvZwQpyjiReZP2QTz880r0q4FI+JtKw+KcHhuUKXEayqc7MM481PNT5jBrMpWQm08o+bem/Rr2G7eEEsuzxk8yjZxnxIIZSe/TnyqP5q9+srq/e/0S25USoNBVjgMudQw2Dggk89jqPKoqvUbPoybiINj4dLkZ8NWfz0/KoM6UtTwj1dv0jSdKLqS35lZUqY33VPxCMnEQlA743Q59AxVvyqO3/Ap4MdvDLFnYF0dQT5EgAmuTjJcUT4V6dT3ZJ/EwYnZHWSNjHIvwuuzDxHgQfA7VJbLrFukGJUin894m+eAyn5AVGaV2pXNSl7rId10Xa3bzVhv28GWBH0lteIxm2uA9uzlcAsMFgwZezkxpJyB7rAE+Bra3vCxHFJJcXN3OqIzsrTsoIVSxGIwmeXfmqpZQRgjINWB0E6TmT+TTtqdVJicnd0GMhvF1yN+8b8wSbS2uYXEtNVLVyZ5HpXoipYQ6y3k9HNZ3X2HAOMW1jbySWcD3LsO0uJIxohDc9CyP8AEqlioCBifMmp5HGbi3C3MejtYsSxas6da4ZCwxyyRkYrR8chcpG0Sdr2U0MpjyFLqjatKk7ZB0sAdspXeTpFdOP5PZhP/kyhCfRI9f1JHpUa5s5qaUE33mLPpGnKDdRqPJL1xNF0qsbOxS3it4RG4miuGkjjMksMUUitJMW3c9y7nfJ8K2MFw6mOYlre6upFkjuAyC3aFgp94bqQAAdJ3ywOayuEcNaPVJMwkuJcGZ+7b4UQfZjXkB6k7msBuiRXaC5lijAcLEViljQOQziMSIdAJAOBXZ9Hz0LD3NrXp2jSqzUo+y/nt+zfFPOTWdIoJxMlqkRvtcwmuWSVTHIY/wBIodnXEBJK6stjCgCsqzikvpmluRC864isYYj2io2ovJLJrUoy4VQXGQQCBitdxeyjsFj1zvcI0ia7Z+z7SRSwBNvpQMr7DPcRkZBxWXbcWKu6tbXMDEdpYzSNpeGKOVUwygsyoFlyQefLzEOrTlRel4+Zc21xbXsnVTeW0kmsLPBZ47c2tsLZGVEhmCRQuzrNI4kjMMdqYrmMn3GbQwQjBOlTnlj4q4iaOIANdRpOkns81tAyrPJGZAHOrUWlZjhvTIGK1txwOYyydtOwsnZZmuELlZpeyaPEbblWbRpZyuVOwzkZzpOFwBCptbe1iiWJntJEBlmTILOksiatZzpyDq8xtXJqPFllTqV5JQppYT3eMJvONkltlYT2ytss0vFehNuZrtQJbeQzZRmJSKNJUWaLtQMncl4yNvgJztiobbwhcjSEYEq47wwOGBPPY5qwhw8xzDs5nto5yIZLe6MrLHHHIJYMSSLuoOvK6vt4HM4iPSdBHOXyraoyzFDkFkkljJ8sqsZ9Cp76Tlq2RrbUXRip1I4eWnz7Wnn5rbjszVfE/kv/AFY/0B/Pyr2rztkwozzO59Tuay7Xhcs6StFssMcjySH4V0oX0j7znHLu5nz0jBzlpiSqlxC3pOrVePWy/YyOBcH9plVXbRFrEbvvuxVnESH75VTv3DHeQDP+I3S2wvCuFWO0gKgYAB/lUaAeulFHyrDuDDCnD4xphjDe1OScBVjhJJdjzJklQZ7yah/SXjftVw7pqEOI1VSMazHrw5HMDMj4B8c4zVytFpT7/rseGl1/TN0uUfJLP1eDUwBtI17scZ+QCgfIAD5VmcITZn++234V90fXc/OsOZS2EXm50+g5sfkM/lW6RAAANgAAB5DYV524nt3s9Zc6YaaMeEfS8vqc0pSoRDFKUoBXKrk48dq4rZdGrXtLy3Txmjz6Bwx/IGsxWXgw3hZPoW3j0qq89IA+gxSvSlelKQUpSgFKUoBXhfWKTRtFKodHUqynkQa96UMp43RSvSPqZnjJazYXCfdJCyj1zhX9QR6VXt5ZvE7JKpR1OGVhgg+BFfVlVP1y9FZHdLqGMsNGiYqMkaTlWIG+MEjPdgZqJVopLKPQWHSU5zVOr8ypa9rK8MMscyDJicPj7w5OvzUsPmK8iK4qPGTjJSXIu61KNam6c+DWC3rHpPazDMc8R8i6qw/ErEEH1Fdo+klq0gjW4hZzsFEiEk+AweflzqnXjB+IA+oBoYhjGBjw7qt10q/+p41/hNZeKvht9y860/HeISh4be20ie4ZgjP8MaoAzuR9sgEYXvJ8qi3RLpv2Y7G8clR+rmbJwPuynnt3Oe7njGam9/w2K4TTMiyLsRnuPcVI3U+YNWUaqr0803v9Dy1a1nZV9FxHZea7jy4fwuz4fmSaZO3b9ZPPIglY9+Cx9xf6q92Odc3lhJcyJdWNzGqSW0luWaPtR2byKzNGCQNR0BTqBG1aHj3AYIY0SG1wskgSZ4Ye0mWPSzNpOCwZsBNRO2sms2z4pdS3UNtBEtjbxxiZwdDS9kr6FTSMxx6iCMAsQATkcjSV7edJ5zntfI9Ja3lOvHCWFyWd9jW3XCfZb9RHBcXZ9m0uzI0vtBeRQUdyyxwoiRjTjAUsMDatjfQ3SLB7WqGL2lEjSOWVrmDtnWNAkxGJipIbTpHLmamVzdJGheRlRFGWZiFUDzJ2FVzxrpR7RcxSaJVtkDC0lOqNJLhgVWUnmAgyUGAW3PlUaLct8bLiWkJSjNQjLDb24Ld/b+CTLxSYmS51R3sNqhiBmXsnzJoLe4FOXBCpkgZqr+nyssrQsio9vbrE+kg5di87MSAN9MiDHdjFTTpBot0xojuBEuszwsQZe0LCBZiDsTKVyQScDbFV10gsnwZC5eSVyJSSSHZ8ksM8iP4DyraKb3frtLC4nGGIxW2OSxyajsnjLy5PZcVseMknu5Xw2+fLP1FSOPi0NvYXdrE5leSWeOMA593QkLSOc4QMyuwHM5GBio+yAjB5cq4VQowNhSjX6pPSt2L7o385OGuWIx5LmzK4vxB7qUSTBRoUJEi/DGoOQBndj/WPyArFkkCgk7AVxEJHGY4mYHkxKqp8xk5I88VsLLg5DB5iGI3VR8Knx33ZvPurElOpLVM3hUoW1Pq7dfx4t8zzs+DBxrmBDH4AGKlB47H4j3+Gwr1a2mj+EiZfBvdk+Tcm+eK2dK2lCMlhogShqep8e01sF8rHSco/3GGlvkO8eYzWRXrc2iSDEihh3eI9DzB9KwmspY/1bdqv3HIDD8L9/o31qFUtOcDT2o8dzIpWPBfBm0kFH56WGD6juYeYrIqHKLi8MymnwFSHoAP/ANjbfjb/AC3qPVJOrqItxKDHcXY+gietqX+SPijWp7j8C96UpXoimFKUoBSlKAUpSgFKUoCOce6AWd3kyRBHPOSPCP8AM4w37QNam16nLFVYN2shPJjJpK+gQKv1Bqc0rRwi98EiN1WitMZPHifPHT/oT/w6VFVzIkillYgA5VsMpxscZQ5251FK+gutLgBubByvxwHtl8wqkOP3Cxx4gV8/EVCqw0y2PU9H3Dr0sy4rZnFTDoD0l0MLWY+6383Y9x5mI+XMr818Kh9dZIwwIYZBre3rujPUjXpLo+F9RdOXHk+xl51g33CElZX1SRSKCqyROUcKSCVzyZSQDhgRVZcI6VXNsRpkMyd8crFh+y5yyH6jyqWWXWXA366OWI+IAlX6r73+Gr6F5QrLEn8GfPrjoa+tJZjFvvjv9zbnorE7rJcNLdOm6Gd9YX0QBU8/hrZ3NqsiFJFDowwykZBHmKinEOsmFR+gjeY+LAxIPUsNR+S/Os7o10zjujoZexmGToLagwHMxtgasd4wCPTeutOrQz1cGiJWtLxQ6+rGWO1ml4r0MuVYLasjwBxIEkkdX1BWUBjgq4XUSrEau4k86x5Ogl1PhZTFAoYNqVmlbI+6ulR3kbn5VYlK1/J0s5wb/q11jDl8eL+ZWQ6rboP/ADqIp4lDq/dxj/FSfqvuQQe1inUc0OuIH5gNkeRqzaU/JUewz+sXmMOo2irpkeJhHPE0DHZM4KNjuR190+mx8q5qXdOLyEWzxSk6pFzGFGWDKQVYbYXBxv64qubbihTaQlx3HGXztgbbNnffaqq5pwpz0xZ6ro6tWuKHW1I4S58n3m4pWD287/AgiHjIct8kU7fM0NjK3xzkeSIqfmcmuGCXrzwTM/FeZuFHNlH7QrE/4LGfj1v+KRz/AK16LwmEbCKP9xT/ABFNjOZ9i9fA4vVikXDuoxuGDKCp8Qc7Vj8NnLxKzcznfkDgkZHrjPzrLXhkX9FH+4v+1Tzq06vbe6sUnm7T33nCqrBVCrO6jkM52PfXCvRdWOI8ThUn1bTkQHFSrqx//pRfhl/y2q2rLolaxRtFHAmhxh8jUWHPDMckj57d1R/ov1dmzvWmDq8WlxEDnWNRHPu2GRnvzyFcY2k4Ti+O+5xlcRlFom9KUq1K8UpSgFKUoBSlKAUpSgFKUoDhlBBB3B2NfNPTLgPsd5LCPhVsx/2be8m/fgHT6qa+l6qzru4FqSG6UfDmGTbuOWQnwAbUP2xXCvHMclr0VW6utpfCX15FQUpSoJ6wUrlUJ5d+w9a7PEQcEYPgef050MHSgYghlJVlIZGHNWHIilKym08oxOEZxcZLKZYXBOsSJ1C3f6CTkWwexY+IYZ0Z8GxjxNSyCZXGqNg6nkVIYfUbVSNdBCoOQAD4jY/UVbU+lJJYmsnjrn8KwlLNCeO57+ZebtpGW2Hidh9TWo4p0pgiid1ljkYD3VV1YljsOR5eJ8BVSMgPP3vXf+NdqzU6UbWIRwYt/wAKxjJOtUz3Jfue99fPNI0kp1M3M/kAB3ADurHd8b/dKt9GDf6VzXSYe634T/A1Uptyyz104JUnCKwsY8iSmuKyLKxkmbTCjSMRnCgk48fTzrzuLdkYo6lWU4ZTsQfMVKKPKPOlcgVN+CdVk0oV7hhCjDJUZMgyNgQRhT6k48Kylk1nUjBZkyECrR6lpz7A8TAjsLmZF8CrETAjy/SEfKtzb9XFkqgGIuRzZnfUfXBA+grecN4XFbpogRY1znA7z4k8yfM11jForritGosIyqUpW5DFKUoBSlKAUpSgFKUoBSlKAUpSgFeV1arIjJIodGBVlIyCDsQRXrSgTwVLxnqPOc2k64J+GUEYH41B1fNR6172HUYmn9PcsW8I1UKPm2SfXb0q06Vy6mHYWH6lc6cavJEe6NdBbWyAMSapO+V8NJ8jjCDyXFbW+4PDN+vhjl2x76K23zFZlK6KKSwQ5VZylqbeStek/UzFLl7Juwf+jbJiPod2T8x5Cqs6RdGZ7KTs7hdJI1Ag5Vhyyrd+DsfD5ivp2tJ0r6KRX8Jjl2YZMcgHvI2OY8Qe9e/6EcZ0U90Wdp0nUptRqPMfM+aKYq4eF9RsYObm4Zx3LGoT6sxb8gKlHAurWytWLLGZWIxmXD4HfpGAo9cZ864KhJ8S0qdLUI+7lnzvoPgaEV9LnoVYn/0dv/dJ/tWDe9WnD5Qc26oT3xlkx5gKcD6Vt+Xfacl0zS5xZ861l8L4bJPKkUSlnc6VA8+Z8gBkk9wFWxc9RkRYmO5dV7gyKxH7QKg/Spf0Y6D21iP0K6nOxlfBcjbYHA0rtyGKxGhLO5vW6WoqHsbs79EOjC2cAXA7RgDIw3yfAHnpHIfXvrPv+CQT/roY5Dyyygn5HmKzqVMweYc23q5mp4d0UtYG1wworeO7EehYnHyrbUpWTDbfEUpShgUpSgFKUoD/2Q=="/>
          <p:cNvSpPr>
            <a:spLocks noChangeAspect="1" noChangeArrowheads="1"/>
          </p:cNvSpPr>
          <p:nvPr/>
        </p:nvSpPr>
        <p:spPr bwMode="auto">
          <a:xfrm>
            <a:off x="215900" y="-7366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928" y="36714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161" y="1229760"/>
            <a:ext cx="2639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PARKING LOT)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7" y="1691425"/>
            <a:ext cx="66579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4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FÁBRICA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724247" y="1295400"/>
            <a:ext cx="20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FACTORY)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17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8008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HOSPITAL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0999" y="1140767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18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573" y="1371600"/>
            <a:ext cx="218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HOSPITAL)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hQSERUUEhIWFRQVFRYXGRcYFxkXGxgcFRkXGBYcGBcXGyceGBwkGhgYIC8gIycpLCwtFx4xNzAqNScrLCkBCQoKDgwOGg8PGi0kHiQvLCwvKiwpLC8sKSwsLCwpLCwsKSksLCwsLCwsLSwsLCksLCwsLCwsLCwsLCwsLCwsLP/AABEIAMIBBAMBIgACEQEDEQH/xAAcAAABBQEBAQAAAAAAAAAAAAAFAAEDBAYCBwj/xABJEAACAQMDAgQEAwUEBgkDBQABAhEAAyEEEjEFQQYTIlEyYXGBBxSRI0KhsfBSYsHhFjNDcrLRFSRUgpKi0tPxc4OUFyU0RGT/xAAaAQADAQEBAQAAAAAAAAAAAAAAAQIDBQQG/8QAMxEAAgEDAgQDBQgDAQAAAAAAAAECAxESITEEE0FRgZGhBTJhcfAUIiNSYrHR4ULB8RX/2gAMAwEAAhEDEQA/APJPMb+0f1NPuPuf1p9ldbK+iseByIyTSk1LsptlOzFkRUql2UtlKw8iKng1LspbaeIsiGKVS7KWyjEeRFBp4qTZT7KMQyI6QqXZT7KeLJyIqVSFaW2jFhkREUoqXbTbaMQyIwKeKk20ttGIZEcUoqTbS208WGRHFKKl20ttGLDIiinipNtLbRixZEcUoqTbS208AyI4poqbbTbaWIZEUU0VNtpttLFjyI4pVJtp6MWGQ8U+2pAtJYPB4r0YoyuR7aW2pttLbVYCyIdlLbU+ym20YCyIdtPtqXZT+XRgGRBtpbam2UtlGAZEO2n21Nspxbp4BkQ7aWyp/LpeXTxFkQbKWyp/LpeXRiGRX2U+ypvLpeXSwDIh2UtlT7KXl08AyINlPsqby6fy6eIZEGylsqwLVdCzRiLMq7KfZVryKcWKeKFzCpspbKueRRDpnhm9qGVbaH1EAE+kZ+Z5+01E3CCvJ2Q4tydo6gPZS2Vueu/h02ltIzXQzsWBVQdo2gH4jknnsOKyFtQ3wkH5Dn9DmsKfE0KjtGSNpUqsVdx0Kuyl5dXPIpeRXpxRhzClsp6t/l6VGKDmHBs9qG/9FbHB3end9+Cf4RRnU2yFJEyPYST8gKg6O76hLqlMgBQQMyTnHYgTXh4l05SUZLXp2NqLni5J6dSOzqEc+lgT7f5VP5dV+l9GNtyxMxuWI9jzMwQQO3vRTyq9PDznOF5qzMKrjGVosp+XS8urnk0vJrcxzKfl04t1b8mn8mgMyn5dLyqu+VS8qgMyn5dP5VXPJp/JoFmUvLpeXV7yaQsUXDMpeXS8qi2l6NduGLdp3P8AdUn+VTdY8OXtKiPqLflC4xVdxAJIE8TjHvWbqwTs2r/MtKbV0n5ALyqQtVe8inNiO1aXM8yj5VP5VXfIroWKLi5hR8mnFmr409dLp6Li5hRFiuxp6O9O8O3r8m3bZlAktEKB82OK1Xhv8Prdwub1wnYAdqd5nBY/TsBXlrcZRo6Slr26m9KhWqq8Vp36Hn1nRFiFVSSeABJP0AozpfB9wmLv7PMEHLD6qOPua9J8I6AW7w2IqLtYT3OO/wDnNZ3xd4o02m1F8OS7pdG5UHwm4SU3EwOPrXDr+2Kk1+BHxe/8HXo+zIQl+NLy2OuoeDbGlKC3N1ju3MwByIjaPhX+J+dWOlWFS9aZ3ibiASYyWAAk8n5V3+MHULmltaRrRCi5f8tjtHwmCYJ4ODmvNtD0vVPf01wq917fUGJbcHKopsfEwJCRBwSO9cupGrXlnOX1/o6FOpTpQwhE9j8f6HdbtQOLn3ypr5x2AkgEGCRHBxX1H4wX9kp9rgP/ABV8067pJJfAO3fxnHnBhIHqHpLdvenCOWhUKzpK9rmq8O9MF7TKXB3AusnnBkZ54I/SqvWdIlgrLGG3ZiYKxMxnv7US8KlbehuXCGPlXNRIDGSEggAHHEc1D41INixcYGHkjgMN1vf6gDHwjt7V6afF16OkX4GEqFCvK81ZP0KdzpbqYKmmrX2yCqEq2UQ8e6g/40q6Mfa0raxOc/Zsb6SZjRaqS9pwbSk9ryqo7Cbd52MDGSqz71OLNTX7P7K1877H/wANlv8A111K1rL5r90cuk3d/J/sUBbp/Kq2LFdeRW9zDUpeXS8qrvkU/wCXp3DUpeVS8qr35el+XouLUo+VT+VV8aauxpaWSHZg8WqcWaJLo67GkpZoaiwYLFe2eGPDemXTWXFi3va1bZmKhiSVBJkz3rygaSvX0ura6cLjsVRNKpY5gBUBJgZ4rke1ZvCNjp+z4fedwwpVYUbR7AQP0FeXfjygfT6aII865/wRVzw1460t7W2bNouzXGYA7Nq+m2bmS0H4Y7d66/Gm1NnT/wD1H/4RXAg2ndo7lkpJJ3PKeg6c+RnMMR9pNE100sJ7kVx4W8XaHSFl1tp7kAlUVZBJYQZ3DsDz71pNF+IC6u29jp/Rnferqbk27e0MDnftYKQD3PavoF7QjTgo2vocWpwMqlSTvbV/uZ5tL8v6gT/OrvT/AA/dvGLdst84xWk6N0BrdsXLyWj6ioty91vhmWuSi+3C/etdc1a29XYtFkthim1JA3MVJwvc4PvxWVX2utqauyqfsp3vUehmOj/h8knzrolQWKr2jsTxP3+1FNF4e0zi7cGnE27Q2AkxPqMkYDGe8U3h/r1u71LU6ZQ25Fv7maIm3cRSAJk/GM0G/DzqWo1ljWtdgq+kXywAAoZvPVwO/IXk1zJ8RxFV3k7bnRhQoUlaKuaLpN1DY1cuGNq3uZEYEqNrkSAcSAYBqn+GvitNXfvW0tlFFi1cBJEsLhb90cR9TVX8MvCT6exqhdgNe01lGUMDtNu26HgROeZM0c8AeG7Wk9NvcSLSpuY5IU4kDE59q88YwTWt2bylOSelkYL8Nb+q1HUbF65cd7anV2zO7bgMFgKNg5AkxPzq54m8Ced1HWvcZfLvNZIEEkG2qyTwM5H7wzwa2fTtTbt6q3bLorMxCpuAJwTheTjNUfFPUSmpuKtssQFMkgDIXiJY/pQpTmvw1qDjCL/EYU8Y9Nt3rNk3bauFbcoYBgDtwYOOKBvdCDcxAA7k/fk0a8Ubn0FplYqT5ZlY7oZAlT/zrA6qzJf0PcYEdjcOQeCd0duIq1wsqurlZEriY01ZRuz07xMJ05PzU/8AmFfPnWVt/mLg3LuW6QRMEbWb3+tfRHVDu0pP9xD/AMJr598S9P36m96Af2l84zO636SROPUPanCiqjs3YuFZ0tUrmj8IaTdYuLJYYwSTyDP8qXjPpY/K21IO1LmNvtsdQI9oP8BTfhxZCpfEFTusmJOA1vdx2zPbvRDxFcvNpPVaC3tyFre8Ntkx/rAI+E7sT7c0pU5U3itWgU41Hk1ozvo/q09nBxaRc99gCzz8qVS+GrrflLJZChKk7TyJZonFKo+e4nbpsZ5dNVjW9PYfllKmSdS/2C2FBz/vGrC2aIeJrZ/MaZVGV0184n+1Z9veK+i4qtKNlBXf8HD4alCV8nZfyCrfSbhBItsQvJjA+p7VKnRbhBYISBycQPqaN6a0yaTUHk7wv72Y2D69zVjS2Wt6PUSJO8Ac5yg957141x3EdYrt4+Z6nwfD9JP+vIzy9DuFSwQ7V5OIE06dCuFSwQlRycY+ua0QsMmivSonzBGDwCg95967XTOuhvHb6vMgDbyNyCYB+tP7dxP5V28fMX2Ph/zPv4eRnF6BdKl9h2qYJkQOPn8xXSeHrpUuElVwTIgcfP5ij6aV00V2R6vMgY5AZADANd/lnTQ3pHq83Hp7bkEwD9aX27ifyrt4+Y/sfD9338PIBabw9cPr2SisNxkQMj5/OtjZ6PoyCwt+hTDNtEDPtE8R2oZb0bpor3pG7zIA2zIBQDEntUq6J10N6QN2/AicSgmATWFXiOInvZdNH18zaFChDa766rp5BCx0zRspYWxtX4m2rAwYxE8x2p/+jdHsZ1tqwUwTtURKiOVzmhmn0rpor0gE7xAiZEp2Brqxo3XR6jEndgRMj0dgfrWOfEd/hv18zTGj9LoBPEXTNVcZjoRp1sACS1q3vUxkEuYOeCF4NbzWdPa50o2WYbn0gtlogS1sKTiIE+0UC6ZomGlvyBMiPSOIXtWh6v07zum3LO7b5mmNvdExuTbMfKeKiUqj99+pdof4L0MF4M8GWNNrrLfmLRuqW2oPiJ8nYfiuM3wicAY/js/G2kV0thlDDc2CAew96yXgv8NE0uss3/PZ2tl4GwKDus+UZyTwJ571tfFYxb+rfyFZOV03e5drSStY85v+D9Fu8y5Yt+kE+rC/96cH71pdL1OyurtadB8ek8xAihU2m25BEe+1uBVTqvSRftNbJjeBmJ+Flbj57Y+9HND0mzb1NpoHmDS27QyZ227bxCk/3m9+ayTT95mruloYltdq9Z0hWsqbTvq9o2Hi2+n3Bix9nYZEHA4rSa3wkbnVdLqmcAWrOnEQdxZfNmTMRFz58Vb02tV9GfJXftvbY+AD9nP7wmACMR3ovftP59gzAhJAE5AYn1Htj2B+daxy/wAVYiSX+TuUehdCtWdZfuIp33WvMxJJzcZSwA4A9K/p86k8Paq23nLbZW228hMgcgCR6ZwcT2qXp+iA19xyCSUaCWLAEuZABML6dvYV10Oztu32n41Uge2xdtPFX+9IWWjxXYboK3f2oe2LfoEeoM0kTkKIAz2Y9668OdOKXGZrrXDtAiFVRMEwqjn6k/zqXpOsFy6wJG7y+BzEqOJnsM0K8PeIbVzUhVYsdjncQQBtIBEt9OPlTjjZYxv8ewpZa5O3+yz0jTWbV70IilmMlUAJZmMyQMk/P5UP8U6DfqHloDIox8oPeR29qgXqN7816bI8tb8FidxKBpLKBHbjmpfEWhu6m/vtu9u3s2kEbSW9Xq5B7j9KtOp3S9dCHy+zf14BXqYVdDb3EBVFvLEdhGScCspf69ZUH17toBIUFoDQAZ4zuHfuKP3NCX0y6a4VNtQozuLNsIIkyO4odqLWj04m7ctJwssyJ8IEDscCMT7VHKjL32/ApVJR0il4mmfVq2iDSBvsqQCQDlQR35ryjq3hi5qNRc2oNpIht0zIE+lQSIPvFaC/+IfTbSO63FcIVUlELkF922CRGdpzNBrf41WbrMtrT3SVt3nG8qgPlW2uRA3chaHTTHCo4O6ItHpD0+4wui86ugyqM4XLdgZ/h3FU7WtRPzPkXUK3Gt3URiVYXDAujaYMEBWFEOteImu2NFqUAU6jT33Kn1KDZ3kCcGMGfpWePiuZF20rffHbswP86NI6FpSqfetc2XQNabtkF1CFSView75+tKsfb63pIzYaf7qiP/KwH8KVKyfUHCXSJq0sZrjxn1hdPrlLKzRpHMJBOLoJ5I9qfofWLWodQhIYsPQw2tG4CSp4BxH1FXtdZ87qj7CkrpbQUkwfXdvTtwf7OftXS4uSqWtr8vmjm8InBtvT6ZD/AKS216dev7H229R5RGNxZWRDHqiJPv71O3iRE6bevsj7Uv8AlkYkkOiSJMRJ9+KKXOjD8t5ZS2d94sQQCpOTJG3JkTMc1Yu9NLaYW3CNuuz6sr3bIK8yPbmucqa/K/P0+Z0Ob8V3/sCXfEiW+m3L7W3CrqPLIwGJDqkiTxPz4qRvEyJ0q5qGtuFGo8vaYDEh1SRJiJz9KMXtAW0wtsFO67PqyMSe68yPbmpLmhnSBDsbdenOV7nuOZHMc0ctflfbf0Dm/qXf+wHc8Srb6Xc1DWnCjUeXtMBiRcVJE4ic/Smu+JVt9Ku6hrThV1GzaYBMXEtyJxBOaPajRE6QIwUzdnORyT/Z5ke1M2l/6nsYKd13g5HJPce4nijlfpfbf0Fzf1fHb1AdzxItvpN7UNacKl/ZtMAmLiJInsSZ+1dHxILfSdTqGsuFtXihUwC217aSCRwScfSjb6T/AKmVIU7rowcjmZMj5e1dnRH8myMFO65wRI5HMj5Ucr9Pw39A5y/N8dvUAL4lCdK1Woay6ize2bTgtta0srI4O7H0p7HiEL0vV32ssos3Cu04L7TbG5SRwd2PpR8aL/qbqQp3XPscrzI+VJdCRpLinad1z2wcrMgjPFHK/T8N/QOavzfHb1AWh8Rhema2+1llFh4gmN4AtmVJHB3Y+lanql64/SnbTyLraUNbiJDMgKc45IqDRaA/lrqsUG51EnjlRJmrviLzU6fe/L+q8tg+XABlgvpgHBE0YqLtjYTnl1uef+Cel9V/PWbmqut5Km5vU3QZBswvoXBi5J+XNegeJhi3Pu38hXn3g251X8/ZbVErpwbm8HyVEeSNmFz/AKya9A64wuhAnqgnjjt3OKTTt/A7rIBLbBPqmMjEj+IzR7TogupC58kAGP3QmATyaBdS0uy2zXLosqqkl5EgDJgQZMA4/Ss434mdKS6jnV3XuWUFtXFu5tIVWUnj1MQxkx3FTCM0OUos02mu2rOldleQdTJI9XqdAIAUewGKua7q8XrEW2cFbTFsALLQZ77gPVEcVhb34r6GwhXT6e4wFsXQIW2pkqo5POfbtQ+3+L9+65WxpUUflrl0H1Ody22dQdsDkRWmDe7Jz7I9ON511QuJ6rZ37lKlGkxs2ljBHMmB2qj0bp9+wz3LmoNzcHEMAFUM24elSBIELM5ivKbni3q11tMXZrKs3rEJZBHmxg3IPw+xrL6pLty1f/Ma5G9ds+q896MsP9mGHf3qlFLYhyb3PbLOu6doCD+atpcZduHBZgWJiAS0bpoZe/Ezp1t3RA1xra3CVW2Y/Zgs2bkCcGvHdZZ0yDTlr9xotSPLsgAxeu97lwEZkfD2rV6HoejPVruli+brHUhmLLs9Vq4xACgNwavV7k6LYN3vx1m3daxpI8vZG9+dxj4UGIx3rN6/8XdfesF0e3aPmhItoCYZSebm48r2ofpup2DY1H5bS27ZUWsuDenddVci7IxM8VU/6b1P5e4PNNoi/ZACbbQAe3eb/ZBR2FKw7lzVanqWq0iFjqXPn3AT61G0pa27jhYndz7mqJ6A40ZW7cs2yuoBlryNG62Znyyxn0jETVHV33fRsbjs7DUr6mJYw1tu7Z/dqvp2nRXV/wD9Fg/rb1H/ACoA0Xh/w3bu2NVb/OWztW3ecolxgi2mIYzcCA/H2mrHhvo+hF5hbv3L1wWNSYA8pWA090sJKNBImM1R/Dk//wA9f7XTtT/DYf8ACofw5vk9RsqThlvL2Hx2Lq9vrVK1tRG3vX0bpXTGS2VUjXW1G8sV9N/96BuJz2xNY665KkHn9D8qO9Kvu3StAkDamruge/7QXB+nq/qaBds+wj/Id/tXmq7nu4bZlZkPY/19jSrt39lB+fq/yp6y1PXcv9NvlG8y6xhgApO4XPiHqLCTtlWAAbvzWl1fiAaTUA7XJ/J6RfTAI9Ltkc5LLxXnl/qnI3OSQs+s8wDy0kjGPaByKO+O1duobFJH7PSofVwfLSJ9wDk47VqouzOSnZ6G6s/iOr2Bbki9ud4LRAAkDcPiI7yVAjmtPa6wr6dV84F0uEXGG8qhCkmWAkDIGe/vXz9ZDAq7sYa43qJPqZeTPP705/tVZs690Aa29xSocA7sLM7tpUY+KT3mOKm1nqysmeq+M/EymylmzqlLqWZ2DnbByIeJmDGPcis70z8Q22pZa+bdpWBJAYxG+dpVdw3KRg4BzI74bz0UMbm7dGIfvuEyCJiB3+dSa5rSlwy3GgWoPmhZ9ImB5ZGDNKNPJ3bFkfRGg1i3tJbFu8reqS29jGGMM0E7uB9TQ3xb14afSpbFwtd82TsmAAGaCxXBxEc59q8U6d1XaQLYv2p1KKVF8gCSZG0IMc4q3c6iqbWDOxGoYHzLhedptsCQu0mMmD34NXKOn/Qyf1Y9U6T4kdrCW7ly2qy11rty6iektFsKAxO73BGJEkH00Yfr1hdOLZ1Vk7rhAfzQRuG2UBn4hIx8x7188Xtb8UW7cR/eEzcHILEkZOD9e00eudRZrOn/AGNr1a+/+4rdtNJ75/vd/tVKCDNnsieKNN5PlfmrJLPhvNU5G3ETM8frSs+KNN5Pl/m7Mu8hvNU8bd3fPH8a8L0OtabE2redQ8/sVwB5OeMfX5UY8JW2utpd2mRlNzUhosjAW2rLkD05n61XLiGbPVG8faK0ht/mDc3ETsViT6guGMCJ/wAao6j8WC6RZ0l+4sKBuO1YItETsB7XP/Ka8/0Tag3bYW26jes7bRX/AGqyDtUYiee01Y670XV3mUtZuN+zt8ndBB0pcZbBlX/Q1SUUJtsOn8QOoXlPlW9PZ9PJZCQTadxO9/df7PAPtQDqXi3VPIu9SI/14iyG7WQYBRUBgksPUa78P+FNQFZXtqnpQeth/wBmv2zG0n951B+Rqs/4ealu9oeq7+8x+O0tteFJ5HftQ5RXUWL7AzUaa1es33e5fdk/LnIUSzWbhXLMxIxJ75qvqL9hFti1pwQbN7Nx2ZpHmT/qyo/UYrUHwGU02p826M27TrsBOdPZcEGSuCW7T9KmT8MbZW2BqLkLbdc21B/ahp/fxG6k6kLbgoTuZBesOFOxbSf9UB9Nq3OGH7zAt/Gtd4d63cZ9GjXXPm9P1TkTgso1gBPuRsWP90Vas/htpxhrtxv2XlYKLiZn4Tmj/TOhWLAt7LKs1q01pHcszbH8wsDBC58xxwMGpVaCK5UmeSajzD+Re6WLb4JYy3+t3CZM8Gh9sfs9WPYp/C5H+Neu9R6BZNy235e3CCANphTMho3Z+5PArmz0+wgM6W0CWCvFtPfBPpM5g1LrxKVGR5Br7RNnTED/AGL/AML14/yr0rpfSrx8Qm8LT+UGYtc2naA+nIBLRAkmtDqwqBV2qqzA2hV2k5XCjuZx79qC6XVMNRctsWlgZHxCTlTPu27n/wCQlxKWyB0mZQeGNSo1StYuA3LNkKAssWFyyeBnsTVP/oy+37BkYXDctvtYhT6TckmWHPmN3xHaa9Guki5bYJ+7k4kiMT7ZBHePnQ7rKk3tNqUEgEggjPsMcnv8v0xHPyexXKt1MxpvBt69ZuWVe0HNyzdAL8Lsug4QGMukD5n2NWdP4AuWLLrdv2vXctH0C40bN4aZQThz2PHBommoc3i9veAQVDZwDkj1RkRAE9z9iet1xubUYeoAHd2kkAcd4kfrSddjVOIK8N+GE0ly/ca9v8y1dsm2qBYF6ASGLkYHAjtRPw14U0elFrUC3da8gLSbgABg8KFzzEGqPVdQw2bTIPPtEnbnuftNWh1hgIYjc0CDnPvlsiJM54qXWkVyo3I+gdNs2kFtbbMfOW6IulQAuVDkKSQIIzySKKDomiUQNJPb137pn9CtVb3UEtSAo3R29UmJ7ZCj5xVo3IA4kxPf61m6smaQglsdjQ6YcaLT/fzT/E3c0qjGc/4U9LmM0xR51c6pbvuBbREZhtOPSAfiPHpzmQMAgZqz44tbupaj9qtspsAkEklLaBQu0EzPfERVEeA9UhttcQLvPwstwEQAcymMHmYwfY1d8ZdNe5rmuoQRfukqqjc4CqsmIg+nPfivfClZOxznJXAVnVMduxhulmnbuIkDdiCNuPY96O9O6a18799oxEsoUBEHNxlRRCDJMgkzEd6H6HwfduuSUcJDujNau/tEXIKhbbRgTJ5kAZqW50y9pRdtyd1vctw7DskNtARnQEktAx7mMUOLtYLnfWC1slbd6w42gEKrEEE4EPaGAZPbJMTFQdM1ahbj3LthHeVCG2zHsRgIVVf70kiCAMzVC16lc+YUcIxIBIL7R2+QI49p9jRfS9G2tcN22hsq1u1bu3QyIC9xNxL2ys7VLHMws/Kpgug2Wurs92PLvI7PJHl6cqrMZmHuIoJkQI9+SZoNrdNet7RqABKhhPsfSGBUHGO+DBj3orqdTeLratXY0zsibUuFkXzIEhT6h8cjByDzWe12pvMqs7tt2yvp2gxCMEgQYiJ+R70Yt62DQLNpdMzMRqgo2D1Gyyqcgt6QMH91VHyJYVqND4dtr5Tp1TabiDyi1nUSEBKzEbdwJ2j91cxMzXm2jLFlVeWIXOfiMDnHerd7qjMUV9oFsbICgARP9kZ5ye9XqthHpWv0bIJHVS7ZCBEutxwN0keax/efA7ARgPruna0kF9R6ARAF53GTA4BLsY78/wAsroNZAt7J3LLEKOyiZM8/w70dt+IAzIGChoAZhbVIcAgBSoEDcQY+Gckc1Mpyady4aGq8PdZuWhGouoyQIl9zJiYYkAER8zH04JdU8U27W0Sp3ETBBgd/nXmt28yCDcBjbAIXAAVjBIknIHfk11rbpUlXthWXcpEhhIE9pEbZ9h2+vklTk2a8xm2bxl6iUEqM8rxnj3kd6LP4itx6WRmABIDqcET6TuycivK1vpJLlVAj0eWJgMA0kDGGH14pn6mYTYAoCL+6PTLhSSODxj/ePvT5Eugua0jf9Q8Sl7bqFDBrdwGGUnKNMAHtz9PpRperWQqhr1lSAoIa7bUgwOQWkfevKbXUjLBgpm3eAhQNsAgwYnicVb1F0C0IS2SCNxZFdplwJcyYwveiNK2jBVHa56TqfEVlBPmIZBiHVsiceknmP6mq+i8U23AkhScRz3IPHcV57qLm27JUEbmEexBHAiMKZge1I9U8sKyYhn4EFSoRoH2J+cGeazdOT2Dms9Ov9c0wJV9TYUjBDXkDAjEEE4NCdf1Ww3/9mxn0nbcQ7l9jnsZP3NYvxRr7NxrbW7S/tbYuuxX1795DQzSduIg+1U9BrQTtNtMwAAirljtOVGME/oa2dOK3Lyk1fobbV9aRh6nW7aVuQ0gCIgEDJgkzz86z17qzhlfeAwBzGXWNy5P935gz+lUbGtJ3LIV1BniBtIB44AAH3J+1C91BsxzJ2mWmZBJAGB9PY+4zmoO5Dd9zTXfFLlApUJ6iZLZG3AEBexj9ParNzr6wFLlQoAAKlgZHpjZkEnvxER3rH7kaISHlMSWOCdx4gRPf2+pNhdfF/abYgXCoHq/abW9W47sEg/uwJ7VoqSBzYU0/X5st5ZXcWLMSWzEBYBHOeCQJJ+gr/wCkDPd3KYMiBAnMdvaB78kzQrRvvuBfL+PaMYBkKJGcHHb3wKktalYYWp3YK/4yQZXH67hxTcEJSDet8QfswkbSDDkjd8JlSh7H0j7wO2KLXmJIO4sDuBIzJERGBgBj8oHsBVLU6lQpkbjxmPYwYkjkASPn8qgtat0K7YBH7wJge2CT7gHANLl6DzuaS51M2kIeZby8TEZzDDiI+nzzRDp/ivS27SrevOGzMWWaTJnO4TnFZa5fCi2kTj1Nn0gtmAPtk/41JoLtrdeBt2rjDzmAYPuHlI7dmEq23PftShTT3RLqST0NV/prov8AtFz/APHb/wBymrCf6RJ/2HS/+G7/AO7Srbkw7Bzp9zT/AOkmovatLl13e090IiPdDhWdkEFkYkkL2Nc67xmNJ1BiNMlw6e5fRC7NB3goSyjnHAoV068iOhtWmw24EzAKkGYniQM5HFd67V27l1rjpbLM5LNHuJYnOfURTVdpWszBoOHxk6bPy2tK7bey1bDXAEIIALAgz+823K5A/dk5/pvXLe9nvXWPpKAEFwQRAMbYgKTAPeDI4qt+dshiwsrJ4iRAJM4mJiKt6RNG+DbIEkHJnkAEQ2cmI+VKVZpap+hVwyF6ddt7nhCfMC7i6ztjj2+JYB+ftWc6zqNM7lrd1lRirbEtxBAIxuIiJiZP2wK1A8PWHUES44BLu4xyILYIPb+BrhOh6YQDbEHj4v8A1e1eVcbCOlmDdwNo/Cl17QuWXT1WkbcbltWQgkkYf0iIyc/Sq/V+nuBAvWyqIBsN1DAkmE2sZGZk7ZJOK01rw1pG+FEPylj8/wC1/wA6kHhTTDPkiPcbiP0JoftCC6P68QvYx13pbp8JBbapDBgu0qquQPcrxu7kTXVno110eBafcVLvuXchMmAzMBkzIFbJfDmn7Wrf3WDVhOkhfhlf91j/ACFL/wBGPZlLF+9fy/tHnVvThJ9XAgjcvJxEqTjn3xV3S6UswDFHLrI+c9ziFOIz/OtZd6EhIJgkdzz/AB5qTptprSJ5YAAAIm0jdp5j5mr+2UpK+xqlB7S81/FyrremXvJWdW3cBdjOrAkAgFuBJEz8/ubseFGSWufl7qbt0G0CSdwZh+1Uc8YMAEwM1Pa8XahSBsskd+V/gfnVh/GZI23rJHHwsR3xxB+fNWpxlpGRpGk29LPxX+zO9f8ACV17ildNZtjeSVQrJLlRAgwAI4jE1Jb6DpEtIl7SXluCELeaRvg75ggqJY4j+NH7njK27WyFAXhpGYeQJkEgSAZ+fzro6+2zDFt9mTuaDxtgbViRnA9opOT2UjJwlHdGN6l0qxbffYDlAt0+tl9IuQp3BlUnJeI5EfelbRfLAM5HqKgRk4G3AYDnB981vvO803SdpTyXUKrPKna0SCSG+LiRHtzV9/D9l9Nuxu/LADgZ8uQTEEnd71SUpq9xNqOljzfR9NtuQfNVVLsZYkgfFkm2DySNuO8n2Ie6gAksHUX3OCV3AhQMFQQGAmImD2r2ex4C0kKfJViAckGTuGSSrCTXN7wPYYhV3L6WIi6wg+kfvziDxWiUkToeO6rRkWrT4gW2tnIwRduECJngHMRipOkeGtVqIuWdNdvW1cKSiFwCCC26Mg7SP1rXeP8ApQ0Vq1bRnIcufV5TmCIaCUEDCx3yc1Z8DdG1FzSB7Ooa2N7KFayrA7QoPqUg+/bsM1OTvsbN2hiYsdLv2w3m6W7aYLkmy0sN6gkKQAcfYBfnVWxdTd6QWgGV+FRJzCgkldvOZG48wa9Yu9D6htadWhZhjN23tBj4SvB5/U++Mhf/AA01hfd6LkEkftQSTO7JaDkkzxNUn3RlcxF66SWK43cCc47EcGIEY7VeGqH5rAU/t4BGWjzJAXcYUcCccn3rQN4G1gJLadmAwNgttgGQBDek/QHIH0o303Wi3tXW9MtedJIdtMd9wgSWDb4ZpyQOO0VTkrait2MF+X23bTpcEm4Aoj4YdQJ3d53ccbapWbpV1Df2hB9gGzE8GR7TWv67qNMj3GOjCbyr2wvmDymA2wAxhQ9wbjvE+kgcyC2k8O9KKsC7G8F2nyr+1i0ZIS8AWkwewpZxW4Wb1PNOotF24hzFxhu+jHmK6F1QSWO4gAgiQZI+f1/8sYove6da89jq7eosqzO0qisc/DkkAx3gZntzVXXaeyrFw1y4m22FBXbuKhQZIOIEDvk/LOl00Styv50bXJk7g3Mn04Mk8d8R7VeUf/uN8D9782B/37d2OMd6HXbv7OASCAdykRjasEH7cfzk1LpLwS+l7er+oSNxUncvqksIAExJ9vaiKCTBFKt7Z/BfWsqsLmlyAYOoWRPYwOaVUIyD69mjceMxyD8vl9qiD8/PtmDz/KrGp8P6i2Jew8e8Ej9VkdjVLIMERHYyP86lJdBEpuwAB9T9q60yM5gEhSQGPYAnv95qFkLHA/r3zVzTad1Egdwfig44gg455+lDGot7B83lB8pS2IjORGAe3v8A/NVh1I722xPfAjGJGZ7niORQRbjAQRgTPE+5g/4066hduFO7bE8DBmR7nn9BWCopE2C56t2BkTPqAMgxiDxPq70TseKXj1XIUnErMcGNy53ds9qyc5iRk5HbHzJ/nVrQRO87iQYUDiec/LnERjmlKjG2qA2djrrM43CQFYQMEkRHODGc8ZptT4l8uDuEbjzBwI+cZkZx9xWYbqZL5n0lgCCSQMbR3jP8TFR27zFlJ4yTPMtOIODJivN9lje7QjXL4lNwhQhO6RJBMYnLAwMd6nt9aRUXcCkQPkIB/wDSR9YrGtr9xGQBnCxz3kD4f65FRHVyp3AgcL8oBkmc5IFJ8JF9Bm/1HUUCySrrAOASTOBA7/oarHqFgAFt1ueCQQP1rErryP35Mj7ewnvPtxRLTdRhNiKhuc+pA3pImPkZzI5B+VZPg1FAaRtdbOVdXP6n5z3+X6VCr7TtAO0eqUifVMyYPf3E8Gsxc17s5XkiV2j0gEAjABEd+3tVa07QD5hmAP72ZiTOMRnjj2rSPCtLctTktmbC5fRn3b2DERjgTzie9EdP1W4Nqi+Svw7WOSDAgT8qxB1RMxLTHAjAx84xznn61ct9WCL6EBZiILqSQAc4JiZj/LvcY1IWSenyNo8VUSs7W+KRs9J4tvrt3bGEDsAe3de/2P8AGrljx4N4W6rKYP704kA9h3/WvNQiXmKhQhzBwMgCcff+A+dWF6ZZR18y7cUk4HYe0zP9Gtua4+9+3/TR8RTl71NeGgf/ABA6nZuhPKJLAvv+IxIULgmB34rWeAOvWtPoLQe4qy10xuAPxNjb9AP1FYUaKytq8ykOwtM4VwCwMqs7eBEigDaUkAbo5wBPtxH1oU1L737mM6kXpG57bp/xO0pgO23DE4DAFTge5JBBiJ+VUOtfixp7Y/YWvzB9/gAnAxyZ+0YmvJRpWIhQABkRPcEg/U13Z05xuYTknsZxn59v4VLnYxyZp9Z+J2se4WXy7aTOwJmOMs3q/wA6qavx1qblprd4WnVy0SgwRnBJgGMA9uRBzQi1kqQhGBBkR3njtjjmopZgV244zAkTJgHvRzGTdhq54pvoLDeYLpDW7ly20kxZJNoNckzG4kd+5k4rr/8AUJtqJ+U0xCwG81N+4/NmGB/Kazt68wkEAMeBiM5/yrkm7GQYB5jJnPGDEVpk92VnJK31oaQeO76hlt6awgJX0KWVAADMKrBfVPOflXSeItPdJW700lo5tXWUnBJPpABEAc5Ed6zGxgJKERMe2Mj5/ekdSY27mMQSBMTHJH+NK9+gsmH9b1HpwMJp9SJAkfmOPlBDA/eqGr1ejIXykvbvVO9rRAiNsQnvPJ/ShQ2RJB9ziD/hjNQHaMbe4yfn98VVkwuaYdeY5N679ih/jGf0FKsqxHsD+v8AgfelS5S+kGT7iXrN4f7RjEcn24oxY8c3AgS5bt3Buk7hMgCIzj3z8640Pga/cne1uww4S83l3H/+nbIl/tRHU/hu9hQ2ovKA0jYpUXVPYlLzIpX6NORXpxKyYOvdd01xyz6VFEk7U9A7QPRHHvVgWdBcwt25a+pDAn7qDznnge9T2/DeltKRfuKwbKt5jWHEciPKu2m/8X3od1roult2vMs60O5aPI2EsB/a81fQfpg0NDyONX0FAQLeqtuCTyChwcTG6MZprXhe/PpQXQBJ2MrYmDAmR8sUDmrGm6jctmUYjj+HGPtRrYLpssa3pty2x3WntQTh1IIg8SQJrnSkwcgyJ5iD7jHuMjv/ACJabxzqkULvkAEcZg/EPv8ASp9L4vWB51i3dhiSCi5MYJO3P09hS16jSiBn1ZhuJbbMCMiJ+Xace5phqnZ49MtjsAOffgSZjiaKrrNG6Q1kq3pyrMOMtIYlZ7cd6S9J0jQVvuh5IZA/zEZUnEdu9LQWJQtalQoBj0zBxEx395kmfeKqebAYT2jH1HP8/wBK0DeDmKrsv2SWWYbckYBiYILZPfsapajwfql5sM3p3egq8D57CY+lCsDjYH2LyY3Aj5rzz8z7Vc0Ot2mFEgmJMAxPE4zxmqVzRFR6lZcY3ArP0nmubdgEc/4D5ZpSipbgos02psBPUzBRCggQcTgnOYHsDQ1bEgw0+okxDHnBx8h+tRWlBSGJMCAOQoP3j+VcC9cVNoeOcCB37mahQtsauHwI9UChImMY7TnGJ+lcW3nAzAJJ+fuJ5+lNdDsfXJwfY/P5CuFG2DMEj6dv6/StLaGLRNY1ZBDSPTxjgyTP6n+NXOoufTuYyO5BGGEyQTJPFCjdAPAOR2gGPpRexq1dDutkAgiRJHB9zUTVmmkK1wh0exFnUP7WtpkmVLXbAg5iI+nB7VSuagKkD4sSMGBMRI75olpNSh0esNtWDL+VHqjJNyeP+7/AVl7xmI4ABPymJ/iaWDaVwDVjqmxlI7CIz6i2IPaORP1qa71EMSdonYTzO2VBjiI+L7/SgFvVlCIAOO4GQZH8jUv55ivqzHp9oH+MfM/rUuir3sPpYLp1Fe54mSDGPpGcA9u9dW74ZdzRtUYmfVJAkHsRxAHeg9zqB2FQfSCTGBzzmMz/AI01zXlvSAGkKFgewjgcnP65pckRctEXpYj4IztMET3HAxjv/OpW1onDf72Z4GSBHsKorcKK3bcNpQGIIP7wj5Go7TTtGTnHbMjuQZx2+dVy0/kIvm/cZsEkwQeIxJJMn5c/41G1sZlwIGZIHJ7AHPfjvTWtcEeIlSzAzgGcDmI5POPVVTV6pXhVWAOMk5MSc/T+FNQ1HZE2rdVYQdwPMTEY+/8AQpmZiZ4DE7QQTH9cVH+X3ISrelSfi5AIBwOK4d9hBBnE88H9OQIxV4isTXHKnEn5wDnjv9KVPaV4BB5zgTH1n+uKepEXOo+OdVdcsLjopEeV5ly7b+fovM4j5cUJudUulWXzGCMZKA7UPf4FheflVWmrYoeaalSoAempUqAFT01ODQAqVNSoAnsat0Mo5B+RNW7XXLwg7yYO7OeOx+XyodNKlZDyZoumeMLltSrHcrli4MmRGBzkHIgiM0V6b4w0pVxqNLZdmXaGNpTGOZSCM5kZrEU80nFDyPQOr3+ksR5SOqlci3cYEmRH+tDDH25qD/RPTGPL1TCPiJVXAnAAIcZJBzWGiugzDgkfSpwfRlqa6o2LeBLhA8rU2XdmIVJZCRDGZdQvC8T3qvqvBmuXcrWd8RJVlf2g+kknn271n9N1a8hBW4wImMzE880QteMdQCCWDREgjkAzmi0h5og1nSLtot5ltkI/tKVn6e/2kV1Z1pAiTiD6Y4OOf65orovxBvISSzk8r6zAOex5ma5t+Krb3ZuoCjMpcG3bb33Gdu4n709ew1K2xCerRaa2V+NlLGNsm0SRPH9oyPmPsJ1VoM0r7cAmP6iMfKtjqOpdNuhY09tDgHYzoTI7zuAj6HMZqFukaBkkXLltiDgOt0YaPZeT2+dK4N5boyaaCf3hPynPt2/qK6XQGBEZ+cn9I55rUXfAjEqLN5TvONwNuIzO4F8RJz2NUr3gfV23IKI372LluDn+8w59vlVJ3F9xboCajS3JnDGAJEdhA+uBz8qiGjc5CHH+H1ouOg6pM/lbxWSDCMRI9igg/wAqFG6y4aQRwIgj7Hk0CtE5VDO0gAj3xkEkTj7e1ctdnBMdx/HsKe4xjGR9PrHH3xUSke39fSmQ1qPduEzJkzPy+dMjR9f+fNKB3/r2pwgOYMDvznMf18qBWJmvE2xxG4zEye4nt3aPvVc3MVIrxPcHtz+tTaXVhVceVbuFhtBcHcvOU2sM/UHgfcCxT3UqcqO/8qemBHSpUqBCp6VKgBqVKlQAqVKlQAqVKlQA5pqVKgBUqVKgDoUjxSpUwEKXelSoA6biuKVKhgOKdTSpUgDXhzUsLqgM0Z7mtwtw7+T/ALQc/wC9T0qwfvnofuAfXn9sp77VM/8A3CK2mnPmgrc9azbEP6hynY0qVVPoJ7Anxr0iyl5Alm0oYGQqKJ9BOYGcgH7V5lqLYBaAO/b50qVaGRTJp37fSnpUCO7g5/3q5Ueof12pUqYyWlSpUhn/2Q=="/>
          <p:cNvSpPr>
            <a:spLocks noChangeAspect="1" noChangeArrowheads="1"/>
          </p:cNvSpPr>
          <p:nvPr/>
        </p:nvSpPr>
        <p:spPr bwMode="auto">
          <a:xfrm>
            <a:off x="63500" y="-893763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3.gstatic.com/images?q=tbn:ANd9GcT5_IqJA1QCzPT6fIQcDxO5NuIWs4zrStIB_Z4zekMhn4ln9n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68" y="2041638"/>
            <a:ext cx="6173291" cy="42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258" y="414795"/>
            <a:ext cx="7733098" cy="10668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LA ACERA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19400" y="1433588"/>
            <a:ext cx="3352801" cy="41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(THE </a:t>
            </a:r>
            <a:r>
              <a:rPr lang="en-US" sz="2400" b="1" dirty="0" smtClean="0"/>
              <a:t>SIDEWALK)</a:t>
            </a:r>
            <a:endParaRPr lang="en-US" sz="2400" b="1" dirty="0"/>
          </a:p>
        </p:txBody>
      </p:sp>
      <p:sp>
        <p:nvSpPr>
          <p:cNvPr id="7" name="AutoShape 2" descr="data:image/jpeg;base64,/9j/4AAQSkZJRgABAQAAAQABAAD/2wCEAAkGBxQTEhUUExQWFhUVGBwaGBcYGR0YGhwYHB0aGhoYGhgeHSggGholHRwaITEiJSkrLi4uGB8zODMsNygtLisBCgoKDg0OGxAQGywkHyQsLCwsLCwsLCwsLCwsLCwsLCwsLCwsLCwsLCwsLCwsLCwsLCwsLCwsLCwsLCwsLCwsLP/AABEIAQMAwgMBIgACEQEDEQH/xAAcAAACAgMBAQAAAAAAAAAAAAAEBQMGAAECBwj/xABGEAABAgQDBQYEBQIEAwcFAAABAhEAAyExBBJBBSJRYXEGE4GRofAyscHRI0JS4fEHFBVicqIzssIWQ3OCo7PTFyRTg5L/xAAaAQADAQEBAQAAAAAAAAAAAAAAAQIDBAUG/8QALBEAAgICAQMDAwIHAAAAAAAAAAECEQMhEjFBUQQTYSKR8BThM1JxgaGx0f/aAAwDAQACEQMRAD8Aa9mscEzFtd83qC3pGtpbLOGEpYL51GYAzNUKCeoheqQcNiUpXqlBJ0IUAT5Fx4Q47RbVRMlSpYBzIcvoUmjXdwWjzMcVDNJPuv8AR1zlzxRkuzr+zQ22yoKOYWLHz/mO5CSrCqSlySlQYeI4FxCxE8LwqFC4CQeoofpDbs/iEBDzDuOQSSwAUKnkOcVi1JCybRJ2emJOFSS1E0zEgEgfeONu7JCSpQACVsQa0IYHXnbkYSYDE4ZOEQmZL75QmKBSJplnLvEq3TXdSlhYk3EOtqbRw8+SqXh5hKkoISAiYcu6MuahJt1rYtHa4qupyKWxUucxmhO5lDjK5V8aElNVEGjjTWBMbMA3HU6U1dmJFCE10v4QNi+z86fMBQwISnMFbtb/AJmYWvDab2LnLIW6LqLAlVFAA1AbQ+cSnobq+ovxix3EtYUks5ZhQhROUjmGPjE21MYZWUhCVE/qJDWegIe9uUTzNgmRh+7XVRsWYMAEksagu3mIGxOKwwkmZiHcABFVfGaEEgFrPXhE40vcSfQ1lfBtASMfLVLKlIMuahQ7tSDuihYKCnLONP5wYkrmIUsZlTSCSaFyFJo1Ht4gRXdl7WCwpJbMN5PwkHKoKqkl6AGjF8x6x6f2fwSUS5KlJSpUmeZZUGLhYodaBUwBhG84JvRgrj1Apaqy0KlqRKl51k8mU6ga8LHV6xYNlTwFNLBWVIzsSHCSEEVJF81aCFfaPD5kzSXCUyMQq5BJTMMxNiCwKbWIJBcGKf2U2nM/xXKCVPh5bCpH/AlF2HnEe1GqeynkkS46cmVisy0LUQZgypCVZpilrSm4YBy1jaBtrYaXh8TNypAG6wFnUBYEDX2YvknsqolUxRBWok5mNAVZyA/+asVvtpsiZJAUohWcmpuCkU1qC5ickfopKhbfcru0dsrQihsOj8T0ig7ZOdZWWBNTpxpYV+8WHawUUsno3r6RWJyKNfeLnSgsOIreOTDgjF2upTWkK5ymo37xZOxfZkYwzQtSk5Alsv8AmzXoToPOE2WtBp8ov/8AS1/xSlTOakcgD6ZvlG2WfCDZWOPKSQHL/pbMN8Uh/wDwlv1vDPDf0zkpQUzJwWsPvupArZk8udzF030migb3D2sKNAP+KL7wgoSp2JLlNWsAxtHC/WNnUvTpFGmf03QKf3Y9I2n+nGHKsv8Acl7/ABJApzymLnMxheqFCoFCCOPEQRK2kgAFWZOZL1SfhGrs2sWvWfKF+nXgpH/0yk//AJ//AFU//HGo9C/xCT+tPpGQv1kh+whPtzsvMw0jvFureZ3JZ3pWwhTJxmdgdB6vHt21tnpxElcpfwrDPwNwRzBY+EeDYrDKkzlIVRSFFJHMH5Ujrnj4tPqc+N/TxLHsPEfgTEfpVTooOPVHrBuAxW4pOjF/J0n5xWMHiCFrA/Mk+YqPlDLZyiXTqQCKX1AhJLkU3ovmx+zoKAtCgBM36spnYszC3WHMvYiGAUSfQeVW84F7GT82GCf0EjwuPmYe5hHQsUOtHO0gSVsqSm0tPjX5wWlIFBTpHKpoGogabjwKCsbKL7CckhF23WwksHzLUgkaAoUuvAFSEjxig7QconIS2YDMmlHBfx/ePUVhUy9AdI812ke7nrlkWd+oo/yjLLCpJmmKfKLRSMLiMYVAiVMUl2IEpRdJuGFbR6vsObOkYOb/AHKF5++71JvuJMspCnsrcsKCLXhcenuZa9VoSpuLgGEm3cVMmpUhIDKDchGk5qCtmKtvQFtrHice7DoSsTkKJuUrKnHKhvziXsvseTKX3qarSMoUwezfF0YQNg0zHCFSg6iS4JIDl6xZZcrKkAAUjDDynLlLoVLSo4x+0CAWUfOKNtiZmUVLWpTcbNw6RatoS3paKX2jkFMpe+Q+tiGq9PlGuVNovE0mU/bWLlsopL0Lj9uNvSKziFhiBbT7+P2i44zDpmrSyQd4gh3tcNoIqm2cMBPUEhg6QwoLcdLxlGKQNNi9IDPcam9uUei/0qlMiaWAIUoekqKAVZKENXXztRj05x6R/S9BGHW4IKlnyyy7cqGOf1f8M19On7ha8QWRdt0n/c0JifxFdE/8qfvDHHr3W0yF+ub+YWTjvqPUeQA+keXR3Nki1P4V9DHc0OSk/lGUdFP9ohkF26t5tHSVupR8PJlfeIlDQ1II7xMZE6MOGEZGftmnI9QzR5X/AFJ2c2KExI/4iQT1G6fQCPUTMEVL+osgLw+cfFLIL/5TT5tH0+WNxPGxyqR5dOl5VpI1Dj7Q62Wo5k8reBesKtqB5aFfpIPgYa7KoXezRyyOhF+7NqCUqzBwoCnT+YYzcQkFkADoK/aEuzTuU435GsMEgR3+n3A48+pk5VmNAffOCZEhIgeWuOl4oJFTHQ0YDAECPOO3UpsRnRXM1vURZ5+0yqgcRXNvTkrS4Z0t6/xHJnpI6cCd0GbGntIRUkpGUu5AblrSJZ20lch0oYrwxWQXZKq0ZgbMTp16RvDhS1gEGly5SGPBTUvHHJSlPZadPoXPZoX8ZFTodB5wTMnLdmHvwhZIx8uUjLV/0pzLPn8I8YjlbZJLCWvySP8Arjsj9KpEtXsamQTcjy/eK52i2ZLmJIVmLVDEiulAQD4xaZbkafP6ws2nLSEqK1lAA4BvMkN5wNjSPPcRs9KVUKklixGr1Jbj9oXq2Yl8xTzBIY2v9YfrCZicwWC1mGgLVL5bavAWJlEUYMdUhzThve6RPFF2xInZ0oPujmSXpwdnEWns6AlAAZrJYMwdQanQQgmYcpLKSQrgd08qMfNofbJlAytwkrQMxl0cjMWNhwVblHL6uCcKRrgk1LYZtFdx/pH/APULsSd5fVX/ADKgiZNzlIGqkelICnqcE8fqXjy6po62EYejeHoD9hHOHqCeJPzyx0Dfk7en3jeGUwTwv5gn6Q2JHa5lTU3jIllYUFIL3AMZGXEsu03aJPSFe0J3eIUg2UCPOOCSYllyxrH1VWeGtbPPUS3SuWq4ce+hgvY86jNQH5PSO+0knusUVflmB6cTf1HrAuzQM8xGqqgaVr83848+SrXg7rva7l72HM3COdPCGieJim4HElOUf5gqvKtPWLJiMZwjr9M6jRzZ1crCsRjWtC9cwqvHCQ5cwHjNo3SgUs4EaTyUrM4xMxuLoySydSden3hTimys50dzw5V1iSbPsSz68Do40HQCB5AJVUEueR+g5Dxjy5Snllt6NF8HWEwqpikpenm3AvoKX9It+y9lqQxKyBoB9aRDsvAKG8zPcMG8srw22hnMsplJ3zZyUtzdJcR2QTitldepBtHEy0EBa8gNAVKCcx4DV2gdG0JRNJiD/wCcH6wql7DmBTqAKv1KUVKbmTB2G2SEqClhJNgCkXqXBYV68IdsqkO5WJpT0hXtScTDaXLgDaQASXIHWCwSPP8Aak1SDmFUlRejso+opA+IxBUmmUEVduTP1aDdrrSuViMtUpAWWBd72vZPkYQydtAJy5CyRvEByE2zNmHEaxLLiiGemcogAkAjU5aaVpS9o1JnrkKE1DqWm5ACUsfyHUve2jvG1Y6SveTLmZEspWZaeoBTcaPXiKwPtnGKUtklRBGUS0gNvGr2ANR0D1pHNNFyWi6gpnJl4iT8Od1p1SoVPlr1fWFaFuBwJH0DxW+zG0VyJikqYImBXepcEJ3VEFLEuqgtp4RbMfghLyqlsZKvhayXBI8OHhHLlx0zaErRpamQeXv6RLJoOiSPFmH/ADQPmBSD+o+lfvE8lWmhIH+77COeS2aIYmWBQJjIFXjwCQ9i3lGRNFWi2ITEiRHCTzryjt/fu8fVHhCDtrhs0kLSN6WoHwP7tFNKiSggMTQ+Vo9Gx28hSeII8Y86n7rg6VHUfWOPMqlfk68TuNeBnImZgNaWOjP+9IsWzzmSC7tQ9YrOFWVlwN8H7X6w6w/4YyhRAu4LEHSrg8LROOXEc1aCcfiqZQ7amnvjACsQwSLl6PQjpVibkUgjDyVZqBOrBTOeTGnOsCFJKqMDzIQxqHcs3KMJzlOW+hkka/v1JXmKMxVSuVQ04u1KW4xJhsaoPMZCl6JIADkAOMoSwABGt9HgH+zUVEDIcrPlUlVw4IUksXHDpeCUotRq1YX5OSa8qUEbQgoo0UUPsNtfErDFctAt+GivgpSjVuV41L2pPlElASvMGeYVKVR9HHM3iCVPl2sdS4PT2RECsRV31+Ih7at70irKSCp22MWqryk6sJavmVGvIj9l+Px892XNqC9gEmwY0CWvz5xuWtqlm509+ERGYFEpSCcwALBR8Gq7+GkIqkN5fa3KglOHlqCXD941tG7unSsI9pdq5890JlyZQJy1zKNeFg9daXidexlgPkWA18ihbU/cwIZAUFFKSrKd4gEihs4FRxrC2CSJtmSgywVODKBzHKl01GZkigcqvUAB+JqMrApygqILXCeIuDwL6RYdm4KbJxEuYpIyLDEZkmihQlINK8fXRcrY82dip6ZICCFAqJpQgF/iDkl/JtIqKCTp2amJSE5AkMWoW01rC7aeKEpJSEgboyqIykf5qXLZgHehtwdY/YOJSjIvESkIuQtQQHYVKQGKm1JiuiQDNWgDNJc5FK3S1KsSeji7jeGkSQ+ukxF3yjXMXNulm5BotvYbtCX/ALeaHQr4Cq3NLcDVuBMLdsYTDyWSlytNSQ4CsxoHPB28qxWpmQzAZhUUj9JAcX8AeNeUQ6mjNJwlo9S2rgzIKQHyFTA8KUB50jeENQOJfyS3zMQ9kNs9/LGHxBzrCaLP501Ygud4ddH4sVPwZlbzugpUUnV6HKeBAEcOSGzsizoYYK3uNfOMgVS1gkAU06RkYWWXwMmw+/jEE6bGTMSIgM19I+kcjx0iGZOcs4fg/vhFK2zlExSgXS5Ba1fQxZO0apQQCsVSqhYOC2hNuLDhFOViE93lBBSSbhizUrVy8c2V2zpxKhlsSbUEFwqimuCGZXMGG39yFJHUhyXDgtXg30PCKl2ZnlCa5ikkimtOfCHJ2h3QCWzAqL3O8rUtZ7+Y6xxVmjJ5xUleYOUnQJIU3NTlkmozAG1jE4UhClMhAzWJUJuW7AKITo35T1ibALUolPdElQoBV6MQA1VMTwp4QYNnTM5aXQsSmakoY1qH3sujGnMtGmzPSCOzuFE2akAJZI3lg6agJLFIIIudT4NtrzZSVlEtMsuDnIUVGuqi2VFf8xLtAeF2ZNBrLSQLZSANSLsdSLa+EETCuQhcxchE1qgE5FBIDmgzJLVpSwhiAcXOVl3lJSlTD8OWhJJzaHK5qbPqYd4aRhSgEipYgTE5FPZ8jAmFexu00ggq/tFgliShAmB20L2toIMn9pUs4kYgJHCW3yeEFmYlCAsZZKGbU+rEQPOlTixSsSQLhBVXl+Vuo4wqw3ahcycQjDmYkkAErCSKV/KwT1N35Q9G0J7AjCgf6pyR8kl/SAZJ/iE3KzJUR+YpUH8Br0gTaGImqT8PvxMSf4liR8WFQ3KbX/26dIX4rtDiBbCI8Z/2lwhlfxElbqzoJYOlThgU1pRw4BHiIUbc2oy3Qd1aCSQHyghxVwQQot5mwhhtOdiplVFKBmByoru1d1EO9qgix40XY6X+CggkF6sWIKVUNHv9DAu43uhZPk94UlUxDKDb9Gdt4JFVOBQijjzFwmG3kGUoKUkOUFZzFqFACPiL1atOkM8XLd3ylVHJoAkgM4F2obDx14/sJK1oCZs6UpYdJy5klQBzZVOMofWur1rEXo1BzhO8mMZRTNWAUyy5S+YDMeF1GoIcc43itjSZTzFLSpSVndTrlZJS1QCCpqVFGtDBWGVuyyZ03MpsxBqpIqCUucgIdgQN25YwHtVM1OdcxQyiiPhz5iGJzXBobsbW1xvZbj9LaEWI2iRMKk7iswIAYFNdSBQ6ed49J7LbcTjZapcwNNSAJkuz/wCdPL5Hkz+VpmrlhYSogTAy+YBDDz+Ubwu25kgpMl0zKZiQCCUktU1AILEatfSLyYuS11OXFkp7PYRs9YoCktRzfxjcVuT/AFBllIKpM0KIGYDKQ+rElyHjI4vZl/KdvOPkuCEwLjdoBJyIbMSz6CI8Xiz8Kej28BCOdMZZN0IBrq9A7Pzj1pSo86Ks6mjOZgLqAWBzNHfq9PAwtxWBE1WWUKWUo7qU0rXUt4Q0xkzvQcgDd2lyFAJCqXpcB666w1/xgmSiQtKFJDBiGTTUpQACx6vWMXkXdmjaixPsHYUyZLCJSM7qJzjU7uosBSpoXNYLxHZqZhQFzBmW9lKS4c/lYl21J4iGWzNtzJT5VNnNR8IDWIGVQAq1anrA0/HTJ6znVmXmGZTAICaslKSSH40/MCfhDpNX8lORN2b2jMlzFTEoBUoBLrJGUAlwBWhoedOUWNWNWpQmTigACgAI8yaq8PKFGHwuVgFDLyLN6fUQVImSwbpzAAkkh2/1RsZ9R2NoEjclueJ3Q3z9IS4jCTsSspUv8MHfCTlSTukJ/UoAGrkA0hpIUCjMio0JoPu3hEOzsPMlmYpbKzLzOAQzgJYitmHmXgsKGmGwCUIA9NPKNTECOkzXAYhjzeIcSoAO/u0IdAOFwCEqmFKQCpVSBWwJc61J84PKaB4hkkivE1rHeYt9dIB0SroD/EIsYHNYaTlKIhTilk/eEMS7SoC1AYr6wsSjvDMTmSpnZiwOVTggEU6cof46W4NM3U0hNNnrWoqU4dGVZpo2UOz13qH7wm9opLTApaZagpO8mYph3jABwSAUpVVJNaer1BcvCd0lpWdRdSnZJZJIJKWSQK0smwPOB9lYvKt1glLqYK3gVOwypqzJAq448YmEshTqmtwKkjKCVUQUpJoLO7/DdwIyk90bRVqzjZ7nMbhJZJQQcru5YoCRZzU0tpGu2KgtEuXIlJKwXWkWRRJCQSzApIU7uwZi5gibsxC1d5NSrMtJfu1DMoKpugoKkpIckEjhCyXiwcqV7veZqrSEmY9CrKX7sAFmOg5GI7mlWVPFyFIZxU6G5fyb00iJbBRUsBJULJDZXpR3r53g7EqSlSkkKdBIDjKSzBzy1HGFMyWkuSXIL+DafeNE/JxSg09EveSefvwjIWqw6nO7/u/aMi6+RXI9uxUhaZb5d9QdCaUSaOD+rn4DjEeGxSpQUEABkh0sQskVGZSqitrWB1AgWR3gVmUpZXQ5hSvEF2A6cLxyqdu74cV+Oqhf4Tdz1bq8c0vUpuqZHJLRzIxGe5fVviHThlqbB3PKCpeCCgqqXykuXAYVro+loDMxqJNSzOxNb2AahFecHCQoOEyzmSxUwKiA1KVpFSa8aG/BmCZSgnUuaqOjai/h8oc4DBNQAV5k38IqWIBCylIGc2BdweocedK3h/svaE4NLyBZA+NS8pIo7gBWrh3qwg9O+7/PgUU+rLPJw4Aq3lGY9SEyyZm8BVtXskJAuSSAOJMAf4hNDDInMbJCifPdoOf7CIZuGxUxaZhMsBNpagVpzN8TjKQ2nD5dTLSLFg5Jbf65dAeup5xraOPRLFVVVRKR8SjwA1Py1YQkxOPxaSEhEglVEgqUHLEmws1YmGxlqmicubvgMGSAkDgkKenrCHQXhZTJddFEucpIrwcMS3rwjnFzKFjpR7jQNr5xKcPxUT74AUeB8RhAqgUoMQXSzuDxI5QDD5CTldTO1QK11bVo6lTgoM0AysGuubETt7mkf9Osdf2BTTvpzf6nPnlgCgxcoW196wsxyQx+8dTMBmL99O8Zh+kK8Vgte8mEce8X94B0BY0ULU61isbbnEImB3BlqJTmyuRVi9qG54w9xEkB2UrqVEt5mK9jZBVNJUGSp0uGBYpNUhyRp4iExruQ7Aw6DLXvJYqH4ahlKjVhupJchJ3t66Ro6mihKUqZnK0ZlMEqUZQDMT3aSQlRBtluSQ8C7DUUJV8OaWnKWWKkBKQopZkjKxoLk0o5PkSlfE2cKuhUzcegUilA1WPwsGaMXbOiNIlxCTkCgpZkpSSAZinOUKJFEshKmZnqT0is9q6YlIkJlkZAvOR+INVJqBzozkGprDrGzZU5Kkd2miGlqE9ZSkgkEAgZUqDM4L0aF+L2WlbhPeGYpLIqMomUdIQBmVra7XiYuipK+hU5lVVuS5ADAnk0Mti7GTPMwBKCShkpE2qVEBSVKOo5WcqDUo+2DsHvZzBSQtGbNLmS3LCgUARkJvuuSNRSJ9sSxJJVMCs63ScolAFv/DlFRUxsaWtDlLdImMfJVZmwEpJSonMksd5IqKGneRkWZM+gcofV5i38fxLxkZ8pFVjGKShacoWUkaKGVJJ4EFgOXLW8RIlhBLqAq/jWj2IjhcpSilIKaVLqCE6Ma+FK8oL/ALNKRmUe8U9Uo3RqQXVUv/pHWM1jv6o/c85rwcycWCN3NyUCLg8eFo1iFzJrAAzCAEt6gkDm1Y7lYfPugBG9YOSwu9bn62iz7MwQSLU+ca4scpbb0EbsD2XsdKQHlgGjihD8iEg+DecNRgQblj/loR/5r/LpBiE8avEjMOXOOsshRhCLN8vlHczFZASqgGtG6vpHScyiw/bz1jStnhTBTqDuxO64qC2tRAMyUpzmUwpu8WNT50gtUxhRJ6mn7x0A3hXlGphrpABApRPIdPbxlGFh6R0SHMbAGtesAzlKGehvaM629+USrW9Bf3eIwrlCY0cTJL2Ia3GFm0AWb20HzJnh6GBMUX1hDK5jJfuvvSFWOUMgGQEhRLl7ZWYcGJfnDnG1eFc7EEAgkgMda0BoCQQNKNXleHLoOPUQiTL72alSFETWCSHUljRlpsAHSXHHlDY4GWtAdC1AS0hYQSLiyUOylZSKhnHOFOJW/drBYgJUC4FmBD/lBS9eUWPZWAmhYmlWQpBdDkPR6rfeJBF3AIbmIn5suHgEw07LLCJWVS1bqO8QsUFU/wDdgZ2HG/FoyfiEKSUTEMVyyZZQlGUIIA3QN07xPxMR3iWfTW1MdLJ7zMrJMUHMpjkWKgqyljccb6vCzaGDU4XJmKmSiTnlS5YkqCiGChmWU945uQCztwjFrezbtof7VTKQuWpK1icpLzCgMSpLFO8kkkqGaz0Cgb1VdocSZZC5yVDMFBKgUPWgSJJuS/xMdXOkcScGRLMrCpTKCXVRXeFblilx8CnoQC7KI4EV/bWF/FQ6z3gDZSlSEIcBwASo1Lkq18KKEVd2Em0qJ1YjDvVL8yoknmSKE8xSNwXKxWICQBKmqAAAITQtqHTYxkP3H+Mn218/YeYeVkbMgqLOxsHAZxR7uztYRGyipgAHtxduOusD4rHKoQHS9xWljZuF4YbIw1AouCd7LZn1Or1N4xxRnlddEedbY42dhAkc9SafeHktQAtQCr/vpAeDljLmbkSSPSsTT0pWkpUkMRYge+cejSSpFoOTJJYtQ2P8QTLkAAOCTzFPAfd4qCMJipKicMvcJcy1h0niwanWHGx+1CFq7vEpMmcWACjuKJoMijqToeUTZdFglj3wjJo93jQsw48a+cYYAOAb1ERF/vEyzlsS41EDgt4++kMDEhn1+UdSweB9GbrGAN9h79vEiA4+kIZrK1fT+YhN6+9IlzvTX0/iIiUuze+sAyOagN9f2hZi5l6wyK2F7+LeMKcWXLQhirEmFO0BuKJUzB7P4NrDieBC6c2kUIqvffhHJulGYJo7G4YE16PDrZmLTOklawSqigQpVynKpCpYJLOgEEDU88wU/Dd2kbjE71X3iWrWzC7cddJuzMpa2OUDI5SUOCjMgBnc1AylmZyKGM5biaR1IlxHaBE0tNySwUsxSWVU5VAEMl2er35PAuDCilYzKWtde7mS2bRwbFJ6alrQ5xeBUpCVKW+WYM77pKTRCnAAckgE82peAdoIxCfj7x0KCRnMtIADb5KRlAynNW9uJjLkbUHzEmQEpRJ7pBSlKicssVDgjMXJfMkAnS0CHa0wlQloSlYCikLClLUoOkhQFkkgKcKOZ3ekQY7HYxeaWtaVSynvNFlQSxdNKscpZhU3oI6wMiYsBxNUCSBdIJDsFAWSzGoAcVEKSV2hxbqmM5SMSpIJyAkAkZRQnT4o3CUzFChlFxQutTvq+5eNxlwNeZJIk5lBOUpSnjxGn+braLHJSwc0HgPnC/ZckndL1u1CH5l2h/h8GhI4lLVLqJPUvpHZhhwj/U8hI5kVsC3H9z9IYypbNxiJNYKQPKNGWTyk/wAwFtnY6Z8spND+oCobhwhiSWHv+Y3WrwiivHbmKkbs2UJ7uBMTuF9O8oWHNvGHOyNry8RLzIO8mi0uMyT0FxwUKHrSN5SXcC3P5t7eK7tbDd3PkTZKDn71IVkLbilBKs/FNQOcSNFrUdQBG3DN9o4QSRyenhfxjU0c9Ka0igOlTBSvuvhGKmvSItCCYNwskZYQACQD9BfpHS0KIpBk1IYuR6eV4gkJSxr76wACGQphr04cffCFuPSwOgaHM7EDi3uoBhRtBJLsCbDrR6wIYlmLgOcbwXiUmA5nOKEJsWvNMAe27WjlTs3iGjeztpJUBKmyMyUKYKl/pUH3qh65aO+oFI52mkpCilhmuW3viSq/Dd/3K4xDhcQUK+HOksWcBlCgIJILnM14zabTNIumhxjsNOWnclJKFUKgs5ch4gOySGYh6kcInkzFy0qVMw8yapZA3FqAAzKISkqKb5gLcA4YMHhjNQibJlFEpIGZJSnOkFRKiFBShW4GXdd7tEq8AT+NKVIQlBdKiosFMC6UKHO5SGbWhjntxZ0UpI3s/DS2AAIQ+XIVpzoZTMFAklLg6l2uWrrbneV7lcxCZe86iVKJZJORmLuCmpLtQVgPByQtK+/lKmKcZO6KkE1+JSlNY1GprEuPlBZzoVMSqmdBSopABIo7MH1FTSDT2CtaNTELJJKak1eYXfV63jIIRtZTDdSaXEiYoeCnr11jURTKv5H2FTlG6kjXR+t6mCsx4eotEyJeYexBSJIe9vKPQs81EUpJLbpPiPvBcjN+g/7fvE2GkUNH8fKC0IpbWJbGCTpiy26X8PSt+sBT9tZFZVSZwSxdeV2IoA9Xh8lDtQ/wdIGxslakqCVsTRzUDnaJb0UlsRL7TyCHzLoSl+7NwHII6EQFJ2wrEze8wYJEoMrPuoOihcl2IboXpD5WziUFBILgDNlrmD63ItCPspiCJBllwZU1cu92q4p8NW8IFsroEnH4n8uHSr/9pB9UQPO21P1wM3RylctYHgVJixIHAUOh/ivjHBuzj68ABwNoYivzdu4gB0YReanxlIAGpLLJJ0YdXjP+0uLJSP7RISRXfcg8Gt6n7OJk0AsdbHn7fyjlKEnnqD7LQikJVdpsRlrgnOgE29xX8OhNNfzDnC//ALTY9RAGFRLTqC6m8cwceEWuWnLa4HLrTnAqiompP3EMQin9rJyAHw2ckflUsN1Bllnc0cxodsi5SvCrBANlAh+AOUP4c4a4pL0bz/jr5wvmYbpy09TBQ7AV9ppCkutMyWR+UoUrmTmSDpyFrQsm7akn/vRTXIsU8U8IOn4cKcKAPIwBitnpKWSkPSjUbgaWPKDaDTAtpY6WuUohQUlmcVBVcCI8ItP4a1PlGVRYZqfmpV6OOPjBUrZillLsUd4FLUCC6ksAVUcgA+Xg0WMw0uWoy0EqTKKahTuSlKmJF6kgjlCTt0ypR4q0xltGfMkLmJSQBkzWKgQCd7KKkCj2O9HS8WJUlPcolmZMUM2VLFKFDeIzkhxl1o5ERyVDEoEta8s2XQzSAhSRoQokBQIIsfAQRM2eZKpcta0rzAlDg1VVOVWrNe9H6Rg/lGqfgA2jhkAmbOmT1LLZCFolIISXANAD+rjU6Ci/HSgmWhSR3yQEopUqL/AlQFtGJB4WJFrDzZkqWmXlUioURugMpLAEAsUkgV0NmiKdipKDNAkupCmKEsCFM4WAC6QT8RAuDeJtNpPRTTW0JZf9QJKQEstGUNlb4WpltpaNQ1QjFMGCm03TGQWvx/sOy3yteUHSae/bXgOVIcj1q8MJErl8vJo6zgROm7n6xM/OIpQ6/OJXHA8ekIZOcwDeUcE6eGvvjEaluL298KftA0yaSenn05whkOPmkILKanH6xV+y6f8A7ZG9mKipXV1qevp4Qd2mnESJhAfKObVUlNeVYO2dKSJaHFkJpbQP4u58YYB8oFhw058+nTlHM0fmap82NacjHctY4gDr9dI6Jd2DhqVY11p0PnAAqnSN7MNTU8q09YkSrUHhr8v3jtGHLVpU+/WO0yA1PH7wmikzhQIZr8BSr01rpES5RZ9B97ecMEI0Nx8+I9IHmywQSC1X4gvrAArXZoBmu9bDwhpNl+esL8UngPdIYC5devh9YEnD9VnFPSDJ3O8D4pFB1q3AVt1AhgDY6WO7UKs1UgkBuBbSEOElFioJVlCiNSARQV4MxrzhztTN3bBmNyaU4FWnC0L8POnLmGVmATLQpdDlBRQAKA+J3o7fC94i6kXVxDNjbSnS5oCHJWggswYipO9R+RPS8WXYOLExOImJP4kpCUh6F1BRJIbdGZwKWEUnEYjKy0hilWtQxFXemvCLDI2sZ571C15gPxkj9FyFA3TmqDcWo8ZZo2VilREnDTkBM1K3mhQJSoEpOYsXapAQX1N9YFwsyYvFFWcrUspUtCU7jAZGSpRcBJyuXDnNTgFtHErXNWJZUtCjmASSQEMAyg4BrXeKbtB2Gwx7oLQuZKU5Uje+JafygE5SFbwykkVvSClRfJjqZsaa53TfTM3hyjI4X2nxIJCMmQFkumuXT8/CMiNfJf2LpJQDoYKQAfr792iBCHNDEmGF7n5X4x0nCECg8Oh6fKOz7Or6ekRy2YWHD6VjU0E++nr1gGZiJ4CSS9A9K0HIfQQvwuJStOdDEG2trv05xPMWBQV6tECHrXwYBh4QAIe0qsyMr5StYAF3ILt55bcYc4eUzVoN3jQanTSEna0tLSu6kTElB4KJhtIJat7FrPqR6wAHIWRQakUv6cbxJMXX6eEQ4fU8ffhEjMXvz+8AGSk6mtr160akdIlk8A9+upbSOjq4cWSxvGFT2FOHpWAZqgIUQBparcuERrlmpGmnXlBB/ix/iBxMd61d4QwLGUAgKYAQ2tP30984PxFi/P6eUAZsttffhDGL8RIcvA0yX5j34wfMc0EBTVQxAaJBObOXSqmUgUpXz5wg2vjykCWpJISsLRN+EgKIBQW+JKlZVV1D10sc8mrWNvrxis7WwRUTnUXcHMkGjNQClW4nhwiJJdS4sPGDROQUhakqCk0yuNWPQuODc43hhh5cpSpigFB3SSXIJcAE71QAGdr6GAsEpshsbc6ghvNoi2vLyOCEhEy7hROYBwrKLgUGv2U1Y4Og7+zTPaZKXJUVAJThVBrEqVvarLXAbdENNpy5CpRMzvMMUgsmatIzDdSrKkrzlJLbyVdL1A2SJcvKlAlqLBCXJQog0zFeXdGars3xARX9s4WfLnZXUru1OUlSlZFGpOc6FhypowjBwd8TXmqstaMbg2D/ANuDqDnd+f4N41FUViZoPxI8FJbw5RkV7a8k++/B7nLlhr3jYDUGn7Vb7wF/fJSwWCg8/hf/AFWHi0TJmAjcUkijqfNTXqrrG5zBDnzNHq5jnPQ5q9C3j5xwrV2bjEKjVy31gGczEEnT5eXrHGkdzUv/AB5COCWFac4AK92gmd5OkyRQPnUBdg4Gv+ryEPJb6PXWg9/tCLDTe8xk5mZCQLC4CaeZV6w/BppBYE6praWHsCOVDNR9QdRYvpEWU1PHgbc/CCEDKBV311Aar/KCwCMoI1J68Y7S1al60iKS4d7Pa3LxMSyy1/bQDN36H6e/WB50vK9q/eJpc0HVgOJFns3T5xBiC9lO2nlAAHNrTjA02V6+/vBSXch4gnL19OcAxeqh+UCTX0tqYKnKHMGBJhpDERLlv0hdtSSyFDITlS4eoJGjcbX4wemZXl9IB26vMUpD0O6HKaqo1DUekKRURBLClIUCGWlLkBixux46QbhNkIXKQvvFMiWCpNQf1aktRhSm6LQt2MjLRYUDn3+LG5tduWlosEnESZWZGcqllISkFDAlnISXqrnVxxrEzelRUaTdgWN2g0n8CYhBRmKlAFmUwZIUh1AsOpc84rqtsJVJUghSpuYZymgr+Zgb5qEc4zaWKUVqAG47hNd1Id6PfpfpC1E9aXyuCXKmU1Kv/q4tExXciWTscKwct/8AiEct2nK8ZF4wvYyapCVf3TOkFsiSziz69YyJ92Pn8+w+E/H59z1Wdhs6CkihFQKW9gxFMwj/AKQeISx8x6wWmeD1t78Y4W12rX30jSyBfNTNBotI4ggq4Vcl4kC1A/CDx3qty3ffpBD6m3tvfKIpwp4+sFgQLml6uIDxWMCEFSlJCgCySTUi1SGL+cFTSa2JubWhN2nxaZcko/PNoluAIKlH5QwN9n8MlKCqpUuqiq5U5c9HcD5w0zn3pAez5eSWlJoQ7u4rU28YmJFvnx+0CGHSluHcOSzWLXc0ZtI5NSa06wLKcu48IllIDktfSj8KwAMEzmF7cTrziFeL30hlMXq1PEwKh0qetR4+ETIDkCtSKP8AemkABM1TMSaUccvpZv4gdCwwaw8b8S+sSrLmlm19+6QPYMKe7+sAEeLmClGpx9YBXOJarmCcSSRW/SAmvDGQzIjVE04iB10gAC7lnOYlzYn0AhftXHGWpywBTlzHwcP+UtV4cM8Vzb5zJUkio1uPdNYT6Di9i3Nl3lS82aYUgFRVmBKjzIIYmkT7eVL7t5alJKQwbepwJdi1RTV+ERzCDNlIRLcoQlJU7gHKDMZLgBZDBzauthtpApSUKKmSxZrEijUs7lyGppGXjZpk70I+/KTmTvEjUGj6+jU4xAqQkpGWiiacOlDQ9YMwSJS8yFqWcrlORsoDAlT3Fz96QKjIZiUJUVBSwCpmuWdjw/ekarqc3F1YSnaGMAYKmsLMFM2kbgJSEmveqTyZVOVC1OUahWvH+B/V+Nf9PplEsZbXAiOeGFOPyjcZEoYGiac5GgSD4ufsIjnTTxjIyGMhw6ipYetfqRCPHJC8dLQsOkISw0rmJ82EZGQxDyfh0hFEiprSN5ANOMZGQDB5Mw+v1iaVU+EZGQwCE6eEanAGhAIoa1rGRkIZ2pZOavPxeAzpG4yGANjJpy34RxoY1GQxAUw1jiZGRkIoHmzDx1MKJ9ZyH/MS/O4+UajIT6DXUEyhEk5QA5Llg5YAsTch9LQHthAEwSgB3a0qUoM7lBZJKr0c66njGRkTHuVLoKMcnu3CN3OiXmbVwsnpVItwhUgUVyBPi41jIyHDoY5OwywqQUJJuUj5RkZGQzG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UUExQWFhUVGBwaGBcYGR0YGhwYHB0aGhoYGhgeHSggGholHRwaITEiJSkrLi4uGB8zODMsNygtLisBCgoKDg0OGxAQGywkHyQsLCwsLCwsLCwsLCwsLCwsLCwsLCwsLCwsLCwsLCwsLCwsLCwsLCwsLCwsLCwsLCwsLP/AABEIAQMAwgMBIgACEQEDEQH/xAAcAAACAgMBAQAAAAAAAAAAAAAEBQMGAAECBwj/xABGEAABAgQDBQYEBQIEAwcFAAABAhEAAyExBBJBBSJRYXEGE4GRofAyscHRI0JS4fEHFBVicqIzssIWQ3OCo7PTFyRTg5L/xAAaAQADAQEBAQAAAAAAAAAAAAAAAQIDBAUG/8QALBEAAgICAQMDAwIHAAAAAAAAAAECEQMhEjFBUQQTYSKR8BThM1JxgaGx0f/aAAwDAQACEQMRAD8Aa9mscEzFtd83qC3pGtpbLOGEpYL51GYAzNUKCeoheqQcNiUpXqlBJ0IUAT5Fx4Q47RbVRMlSpYBzIcvoUmjXdwWjzMcVDNJPuv8AR1zlzxRkuzr+zQ22yoKOYWLHz/mO5CSrCqSlySlQYeI4FxCxE8LwqFC4CQeoofpDbs/iEBDzDuOQSSwAUKnkOcVi1JCybRJ2emJOFSS1E0zEgEgfeONu7JCSpQACVsQa0IYHXnbkYSYDE4ZOEQmZL75QmKBSJplnLvEq3TXdSlhYk3EOtqbRw8+SqXh5hKkoISAiYcu6MuahJt1rYtHa4qupyKWxUucxmhO5lDjK5V8aElNVEGjjTWBMbMA3HU6U1dmJFCE10v4QNi+z86fMBQwISnMFbtb/AJmYWvDab2LnLIW6LqLAlVFAA1AbQ+cSnobq+ovxix3EtYUks5ZhQhROUjmGPjE21MYZWUhCVE/qJDWegIe9uUTzNgmRh+7XVRsWYMAEksagu3mIGxOKwwkmZiHcABFVfGaEEgFrPXhE40vcSfQ1lfBtASMfLVLKlIMuahQ7tSDuihYKCnLONP5wYkrmIUsZlTSCSaFyFJo1Ht4gRXdl7WCwpJbMN5PwkHKoKqkl6AGjF8x6x6f2fwSUS5KlJSpUmeZZUGLhYodaBUwBhG84JvRgrj1Apaqy0KlqRKl51k8mU6ga8LHV6xYNlTwFNLBWVIzsSHCSEEVJF81aCFfaPD5kzSXCUyMQq5BJTMMxNiCwKbWIJBcGKf2U2nM/xXKCVPh5bCpH/AlF2HnEe1GqeynkkS46cmVisy0LUQZgypCVZpilrSm4YBy1jaBtrYaXh8TNypAG6wFnUBYEDX2YvknsqolUxRBWok5mNAVZyA/+asVvtpsiZJAUohWcmpuCkU1qC5ickfopKhbfcru0dsrQihsOj8T0ig7ZOdZWWBNTpxpYV+8WHawUUsno3r6RWJyKNfeLnSgsOIreOTDgjF2upTWkK5ymo37xZOxfZkYwzQtSk5Alsv8AmzXoToPOE2WtBp8ov/8AS1/xSlTOakcgD6ZvlG2WfCDZWOPKSQHL/pbMN8Uh/wDwlv1vDPDf0zkpQUzJwWsPvupArZk8udzF030migb3D2sKNAP+KL7wgoSp2JLlNWsAxtHC/WNnUvTpFGmf03QKf3Y9I2n+nGHKsv8Acl7/ABJApzymLnMxheqFCoFCCOPEQRK2kgAFWZOZL1SfhGrs2sWvWfKF+nXgpH/0yk//AJ//AFU//HGo9C/xCT+tPpGQv1kh+whPtzsvMw0jvFureZ3JZ3pWwhTJxmdgdB6vHt21tnpxElcpfwrDPwNwRzBY+EeDYrDKkzlIVRSFFJHMH5Ujrnj4tPqc+N/TxLHsPEfgTEfpVTooOPVHrBuAxW4pOjF/J0n5xWMHiCFrA/Mk+YqPlDLZyiXTqQCKX1AhJLkU3ovmx+zoKAtCgBM36spnYszC3WHMvYiGAUSfQeVW84F7GT82GCf0EjwuPmYe5hHQsUOtHO0gSVsqSm0tPjX5wWlIFBTpHKpoGogabjwKCsbKL7CckhF23WwksHzLUgkaAoUuvAFSEjxig7QconIS2YDMmlHBfx/ePUVhUy9AdI812ke7nrlkWd+oo/yjLLCpJmmKfKLRSMLiMYVAiVMUl2IEpRdJuGFbR6vsObOkYOb/AHKF5++71JvuJMspCnsrcsKCLXhcenuZa9VoSpuLgGEm3cVMmpUhIDKDchGk5qCtmKtvQFtrHice7DoSsTkKJuUrKnHKhvziXsvseTKX3qarSMoUwezfF0YQNg0zHCFSg6iS4JIDl6xZZcrKkAAUjDDynLlLoVLSo4x+0CAWUfOKNtiZmUVLWpTcbNw6RatoS3paKX2jkFMpe+Q+tiGq9PlGuVNovE0mU/bWLlsopL0Lj9uNvSKziFhiBbT7+P2i44zDpmrSyQd4gh3tcNoIqm2cMBPUEhg6QwoLcdLxlGKQNNi9IDPcam9uUei/0qlMiaWAIUoekqKAVZKENXXztRj05x6R/S9BGHW4IKlnyyy7cqGOf1f8M19On7ha8QWRdt0n/c0JifxFdE/8qfvDHHr3W0yF+ub+YWTjvqPUeQA+keXR3Nki1P4V9DHc0OSk/lGUdFP9ohkF26t5tHSVupR8PJlfeIlDQ1II7xMZE6MOGEZGftmnI9QzR5X/AFJ2c2KExI/4iQT1G6fQCPUTMEVL+osgLw+cfFLIL/5TT5tH0+WNxPGxyqR5dOl5VpI1Dj7Q62Wo5k8reBesKtqB5aFfpIPgYa7KoXezRyyOhF+7NqCUqzBwoCnT+YYzcQkFkADoK/aEuzTuU435GsMEgR3+n3A48+pk5VmNAffOCZEhIgeWuOl4oJFTHQ0YDAECPOO3UpsRnRXM1vURZ5+0yqgcRXNvTkrS4Z0t6/xHJnpI6cCd0GbGntIRUkpGUu5AblrSJZ20lch0oYrwxWQXZKq0ZgbMTp16RvDhS1gEGly5SGPBTUvHHJSlPZadPoXPZoX8ZFTodB5wTMnLdmHvwhZIx8uUjLV/0pzLPn8I8YjlbZJLCWvySP8Arjsj9KpEtXsamQTcjy/eK52i2ZLmJIVmLVDEiulAQD4xaZbkafP6ws2nLSEqK1lAA4BvMkN5wNjSPPcRs9KVUKklixGr1Jbj9oXq2Yl8xTzBIY2v9YfrCZicwWC1mGgLVL5bavAWJlEUYMdUhzThve6RPFF2xInZ0oPujmSXpwdnEWns6AlAAZrJYMwdQanQQgmYcpLKSQrgd08qMfNofbJlAytwkrQMxl0cjMWNhwVblHL6uCcKRrgk1LYZtFdx/pH/APULsSd5fVX/ADKgiZNzlIGqkelICnqcE8fqXjy6po62EYejeHoD9hHOHqCeJPzyx0Dfk7en3jeGUwTwv5gn6Q2JHa5lTU3jIllYUFIL3AMZGXEsu03aJPSFe0J3eIUg2UCPOOCSYllyxrH1VWeGtbPPUS3SuWq4ce+hgvY86jNQH5PSO+0knusUVflmB6cTf1HrAuzQM8xGqqgaVr83848+SrXg7rva7l72HM3COdPCGieJim4HElOUf5gqvKtPWLJiMZwjr9M6jRzZ1crCsRjWtC9cwqvHCQ5cwHjNo3SgUs4EaTyUrM4xMxuLoySydSden3hTimys50dzw5V1iSbPsSz68Do40HQCB5AJVUEueR+g5Dxjy5Snllt6NF8HWEwqpikpenm3AvoKX9It+y9lqQxKyBoB9aRDsvAKG8zPcMG8srw22hnMsplJ3zZyUtzdJcR2QTitldepBtHEy0EBa8gNAVKCcx4DV2gdG0JRNJiD/wCcH6wql7DmBTqAKv1KUVKbmTB2G2SEqClhJNgCkXqXBYV68IdsqkO5WJpT0hXtScTDaXLgDaQASXIHWCwSPP8Aak1SDmFUlRejso+opA+IxBUmmUEVduTP1aDdrrSuViMtUpAWWBd72vZPkYQydtAJy5CyRvEByE2zNmHEaxLLiiGemcogAkAjU5aaVpS9o1JnrkKE1DqWm5ACUsfyHUve2jvG1Y6SveTLmZEspWZaeoBTcaPXiKwPtnGKUtklRBGUS0gNvGr2ANR0D1pHNNFyWi6gpnJl4iT8Od1p1SoVPlr1fWFaFuBwJH0DxW+zG0VyJikqYImBXepcEJ3VEFLEuqgtp4RbMfghLyqlsZKvhayXBI8OHhHLlx0zaErRpamQeXv6RLJoOiSPFmH/ADQPmBSD+o+lfvE8lWmhIH+77COeS2aIYmWBQJjIFXjwCQ9i3lGRNFWi2ITEiRHCTzryjt/fu8fVHhCDtrhs0kLSN6WoHwP7tFNKiSggMTQ+Vo9Gx28hSeII8Y86n7rg6VHUfWOPMqlfk68TuNeBnImZgNaWOjP+9IsWzzmSC7tQ9YrOFWVlwN8H7X6w6w/4YyhRAu4LEHSrg8LROOXEc1aCcfiqZQ7amnvjACsQwSLl6PQjpVibkUgjDyVZqBOrBTOeTGnOsCFJKqMDzIQxqHcs3KMJzlOW+hkka/v1JXmKMxVSuVQ04u1KW4xJhsaoPMZCl6JIADkAOMoSwABGt9HgH+zUVEDIcrPlUlVw4IUksXHDpeCUotRq1YX5OSa8qUEbQgoo0UUPsNtfErDFctAt+GivgpSjVuV41L2pPlElASvMGeYVKVR9HHM3iCVPl2sdS4PT2RECsRV31+Ih7at70irKSCp22MWqryk6sJavmVGvIj9l+Px892XNqC9gEmwY0CWvz5xuWtqlm509+ERGYFEpSCcwALBR8Gq7+GkIqkN5fa3KglOHlqCXD941tG7unSsI9pdq5890JlyZQJy1zKNeFg9daXidexlgPkWA18ihbU/cwIZAUFFKSrKd4gEihs4FRxrC2CSJtmSgywVODKBzHKl01GZkigcqvUAB+JqMrApygqILXCeIuDwL6RYdm4KbJxEuYpIyLDEZkmihQlINK8fXRcrY82dip6ZICCFAqJpQgF/iDkl/JtIqKCTp2amJSE5AkMWoW01rC7aeKEpJSEgboyqIykf5qXLZgHehtwdY/YOJSjIvESkIuQtQQHYVKQGKm1JiuiQDNWgDNJc5FK3S1KsSeji7jeGkSQ+ukxF3yjXMXNulm5BotvYbtCX/ALeaHQr4Cq3NLcDVuBMLdsYTDyWSlytNSQ4CsxoHPB28qxWpmQzAZhUUj9JAcX8AeNeUQ6mjNJwlo9S2rgzIKQHyFTA8KUB50jeENQOJfyS3zMQ9kNs9/LGHxBzrCaLP501Ygud4ddH4sVPwZlbzugpUUnV6HKeBAEcOSGzsizoYYK3uNfOMgVS1gkAU06RkYWWXwMmw+/jEE6bGTMSIgM19I+kcjx0iGZOcs4fg/vhFK2zlExSgXS5Ba1fQxZO0apQQCsVSqhYOC2hNuLDhFOViE93lBBSSbhizUrVy8c2V2zpxKhlsSbUEFwqimuCGZXMGG39yFJHUhyXDgtXg30PCKl2ZnlCa5ikkimtOfCHJ2h3QCWzAqL3O8rUtZ7+Y6xxVmjJ5xUleYOUnQJIU3NTlkmozAG1jE4UhClMhAzWJUJuW7AKITo35T1ibALUolPdElQoBV6MQA1VMTwp4QYNnTM5aXQsSmakoY1qH3sujGnMtGmzPSCOzuFE2akAJZI3lg6agJLFIIIudT4NtrzZSVlEtMsuDnIUVGuqi2VFf8xLtAeF2ZNBrLSQLZSANSLsdSLa+EETCuQhcxchE1qgE5FBIDmgzJLVpSwhiAcXOVl3lJSlTD8OWhJJzaHK5qbPqYd4aRhSgEipYgTE5FPZ8jAmFexu00ggq/tFgliShAmB20L2toIMn9pUs4kYgJHCW3yeEFmYlCAsZZKGbU+rEQPOlTixSsSQLhBVXl+Vuo4wqw3ahcycQjDmYkkAErCSKV/KwT1N35Q9G0J7AjCgf6pyR8kl/SAZJ/iE3KzJUR+YpUH8Br0gTaGImqT8PvxMSf4liR8WFQ3KbX/26dIX4rtDiBbCI8Z/2lwhlfxElbqzoJYOlThgU1pRw4BHiIUbc2oy3Qd1aCSQHyghxVwQQot5mwhhtOdiplVFKBmByoru1d1EO9qgix40XY6X+CggkF6sWIKVUNHv9DAu43uhZPk94UlUxDKDb9Gdt4JFVOBQijjzFwmG3kGUoKUkOUFZzFqFACPiL1atOkM8XLd3ylVHJoAkgM4F2obDx14/sJK1oCZs6UpYdJy5klQBzZVOMofWur1rEXo1BzhO8mMZRTNWAUyy5S+YDMeF1GoIcc43itjSZTzFLSpSVndTrlZJS1QCCpqVFGtDBWGVuyyZ03MpsxBqpIqCUucgIdgQN25YwHtVM1OdcxQyiiPhz5iGJzXBobsbW1xvZbj9LaEWI2iRMKk7iswIAYFNdSBQ6ed49J7LbcTjZapcwNNSAJkuz/wCdPL5Hkz+VpmrlhYSogTAy+YBDDz+Ubwu25kgpMl0zKZiQCCUktU1AILEatfSLyYuS11OXFkp7PYRs9YoCktRzfxjcVuT/AFBllIKpM0KIGYDKQ+rElyHjI4vZl/KdvOPkuCEwLjdoBJyIbMSz6CI8Xiz8Kej28BCOdMZZN0IBrq9A7Pzj1pSo86Ks6mjOZgLqAWBzNHfq9PAwtxWBE1WWUKWUo7qU0rXUt4Q0xkzvQcgDd2lyFAJCqXpcB666w1/xgmSiQtKFJDBiGTTUpQACx6vWMXkXdmjaixPsHYUyZLCJSM7qJzjU7uosBSpoXNYLxHZqZhQFzBmW9lKS4c/lYl21J4iGWzNtzJT5VNnNR8IDWIGVQAq1anrA0/HTJ6znVmXmGZTAICaslKSSH40/MCfhDpNX8lORN2b2jMlzFTEoBUoBLrJGUAlwBWhoedOUWNWNWpQmTigACgAI8yaq8PKFGHwuVgFDLyLN6fUQVImSwbpzAAkkh2/1RsZ9R2NoEjclueJ3Q3z9IS4jCTsSspUv8MHfCTlSTukJ/UoAGrkA0hpIUCjMio0JoPu3hEOzsPMlmYpbKzLzOAQzgJYitmHmXgsKGmGwCUIA9NPKNTECOkzXAYhjzeIcSoAO/u0IdAOFwCEqmFKQCpVSBWwJc61J84PKaB4hkkivE1rHeYt9dIB0SroD/EIsYHNYaTlKIhTilk/eEMS7SoC1AYr6wsSjvDMTmSpnZiwOVTggEU6cof46W4NM3U0hNNnrWoqU4dGVZpo2UOz13qH7wm9opLTApaZagpO8mYph3jABwSAUpVVJNaer1BcvCd0lpWdRdSnZJZJIJKWSQK0smwPOB9lYvKt1glLqYK3gVOwypqzJAq448YmEshTqmtwKkjKCVUQUpJoLO7/DdwIyk90bRVqzjZ7nMbhJZJQQcru5YoCRZzU0tpGu2KgtEuXIlJKwXWkWRRJCQSzApIU7uwZi5gibsxC1d5NSrMtJfu1DMoKpugoKkpIckEjhCyXiwcqV7veZqrSEmY9CrKX7sAFmOg5GI7mlWVPFyFIZxU6G5fyb00iJbBRUsBJULJDZXpR3r53g7EqSlSkkKdBIDjKSzBzy1HGFMyWkuSXIL+DafeNE/JxSg09EveSefvwjIWqw6nO7/u/aMi6+RXI9uxUhaZb5d9QdCaUSaOD+rn4DjEeGxSpQUEABkh0sQskVGZSqitrWB1AgWR3gVmUpZXQ5hSvEF2A6cLxyqdu74cV+Oqhf4Tdz1bq8c0vUpuqZHJLRzIxGe5fVviHThlqbB3PKCpeCCgqqXykuXAYVro+loDMxqJNSzOxNb2AahFecHCQoOEyzmSxUwKiA1KVpFSa8aG/BmCZSgnUuaqOjai/h8oc4DBNQAV5k38IqWIBCylIGc2BdweocedK3h/svaE4NLyBZA+NS8pIo7gBWrh3qwg9O+7/PgUU+rLPJw4Aq3lGY9SEyyZm8BVtXskJAuSSAOJMAf4hNDDInMbJCifPdoOf7CIZuGxUxaZhMsBNpagVpzN8TjKQ2nD5dTLSLFg5Jbf65dAeup5xraOPRLFVVVRKR8SjwA1Py1YQkxOPxaSEhEglVEgqUHLEmws1YmGxlqmicubvgMGSAkDgkKenrCHQXhZTJddFEucpIrwcMS3rwjnFzKFjpR7jQNr5xKcPxUT74AUeB8RhAqgUoMQXSzuDxI5QDD5CTldTO1QK11bVo6lTgoM0AysGuubETt7mkf9Osdf2BTTvpzf6nPnlgCgxcoW196wsxyQx+8dTMBmL99O8Zh+kK8Vgte8mEce8X94B0BY0ULU61isbbnEImB3BlqJTmyuRVi9qG54w9xEkB2UrqVEt5mK9jZBVNJUGSp0uGBYpNUhyRp4iExruQ7Aw6DLXvJYqH4ahlKjVhupJchJ3t66Ro6mihKUqZnK0ZlMEqUZQDMT3aSQlRBtluSQ8C7DUUJV8OaWnKWWKkBKQopZkjKxoLk0o5PkSlfE2cKuhUzcegUilA1WPwsGaMXbOiNIlxCTkCgpZkpSSAZinOUKJFEshKmZnqT0is9q6YlIkJlkZAvOR+INVJqBzozkGprDrGzZU5Kkd2miGlqE9ZSkgkEAgZUqDM4L0aF+L2WlbhPeGYpLIqMomUdIQBmVra7XiYuipK+hU5lVVuS5ADAnk0Mti7GTPMwBKCShkpE2qVEBSVKOo5WcqDUo+2DsHvZzBSQtGbNLmS3LCgUARkJvuuSNRSJ9sSxJJVMCs63ScolAFv/DlFRUxsaWtDlLdImMfJVZmwEpJSonMksd5IqKGneRkWZM+gcofV5i38fxLxkZ8pFVjGKShacoWUkaKGVJJ4EFgOXLW8RIlhBLqAq/jWj2IjhcpSilIKaVLqCE6Ma+FK8oL/ALNKRmUe8U9Uo3RqQXVUv/pHWM1jv6o/c85rwcycWCN3NyUCLg8eFo1iFzJrAAzCAEt6gkDm1Y7lYfPugBG9YOSwu9bn62iz7MwQSLU+ca4scpbb0EbsD2XsdKQHlgGjihD8iEg+DecNRgQblj/loR/5r/LpBiE8avEjMOXOOsshRhCLN8vlHczFZASqgGtG6vpHScyiw/bz1jStnhTBTqDuxO64qC2tRAMyUpzmUwpu8WNT50gtUxhRJ6mn7x0A3hXlGphrpABApRPIdPbxlGFh6R0SHMbAGtesAzlKGehvaM629+USrW9Bf3eIwrlCY0cTJL2Ia3GFm0AWb20HzJnh6GBMUX1hDK5jJfuvvSFWOUMgGQEhRLl7ZWYcGJfnDnG1eFc7EEAgkgMda0BoCQQNKNXleHLoOPUQiTL72alSFETWCSHUljRlpsAHSXHHlDY4GWtAdC1AS0hYQSLiyUOylZSKhnHOFOJW/drBYgJUC4FmBD/lBS9eUWPZWAmhYmlWQpBdDkPR6rfeJBF3AIbmIn5suHgEw07LLCJWVS1bqO8QsUFU/wDdgZ2HG/FoyfiEKSUTEMVyyZZQlGUIIA3QN07xPxMR3iWfTW1MdLJ7zMrJMUHMpjkWKgqyljccb6vCzaGDU4XJmKmSiTnlS5YkqCiGChmWU945uQCztwjFrezbtof7VTKQuWpK1icpLzCgMSpLFO8kkkqGaz0Cgb1VdocSZZC5yVDMFBKgUPWgSJJuS/xMdXOkcScGRLMrCpTKCXVRXeFblilx8CnoQC7KI4EV/bWF/FQ6z3gDZSlSEIcBwASo1Lkq18KKEVd2Em0qJ1YjDvVL8yoknmSKE8xSNwXKxWICQBKmqAAAITQtqHTYxkP3H+Mn218/YeYeVkbMgqLOxsHAZxR7uztYRGyipgAHtxduOusD4rHKoQHS9xWljZuF4YbIw1AouCd7LZn1Or1N4xxRnlddEedbY42dhAkc9SafeHktQAtQCr/vpAeDljLmbkSSPSsTT0pWkpUkMRYge+cejSSpFoOTJJYtQ2P8QTLkAAOCTzFPAfd4qCMJipKicMvcJcy1h0niwanWHGx+1CFq7vEpMmcWACjuKJoMijqToeUTZdFglj3wjJo93jQsw48a+cYYAOAb1ERF/vEyzlsS41EDgt4++kMDEhn1+UdSweB9GbrGAN9h79vEiA4+kIZrK1fT+YhN6+9IlzvTX0/iIiUuze+sAyOagN9f2hZi5l6wyK2F7+LeMKcWXLQhirEmFO0BuKJUzB7P4NrDieBC6c2kUIqvffhHJulGYJo7G4YE16PDrZmLTOklawSqigQpVynKpCpYJLOgEEDU88wU/Dd2kbjE71X3iWrWzC7cddJuzMpa2OUDI5SUOCjMgBnc1AylmZyKGM5biaR1IlxHaBE0tNySwUsxSWVU5VAEMl2er35PAuDCilYzKWtde7mS2bRwbFJ6alrQ5xeBUpCVKW+WYM77pKTRCnAAckgE82peAdoIxCfj7x0KCRnMtIADb5KRlAynNW9uJjLkbUHzEmQEpRJ7pBSlKicssVDgjMXJfMkAnS0CHa0wlQloSlYCikLClLUoOkhQFkkgKcKOZ3ekQY7HYxeaWtaVSynvNFlQSxdNKscpZhU3oI6wMiYsBxNUCSBdIJDsFAWSzGoAcVEKSV2hxbqmM5SMSpIJyAkAkZRQnT4o3CUzFChlFxQutTvq+5eNxlwNeZJIk5lBOUpSnjxGn+braLHJSwc0HgPnC/ZckndL1u1CH5l2h/h8GhI4lLVLqJPUvpHZhhwj/U8hI5kVsC3H9z9IYypbNxiJNYKQPKNGWTyk/wAwFtnY6Z8spND+oCobhwhiSWHv+Y3WrwiivHbmKkbs2UJ7uBMTuF9O8oWHNvGHOyNry8RLzIO8mi0uMyT0FxwUKHrSN5SXcC3P5t7eK7tbDd3PkTZKDn71IVkLbilBKs/FNQOcSNFrUdQBG3DN9o4QSRyenhfxjU0c9Ka0igOlTBSvuvhGKmvSItCCYNwskZYQACQD9BfpHS0KIpBk1IYuR6eV4gkJSxr76wACGQphr04cffCFuPSwOgaHM7EDi3uoBhRtBJLsCbDrR6wIYlmLgOcbwXiUmA5nOKEJsWvNMAe27WjlTs3iGjeztpJUBKmyMyUKYKl/pUH3qh65aO+oFI52mkpCilhmuW3viSq/Dd/3K4xDhcQUK+HOksWcBlCgIJILnM14zabTNIumhxjsNOWnclJKFUKgs5ch4gOySGYh6kcInkzFy0qVMw8yapZA3FqAAzKISkqKb5gLcA4YMHhjNQibJlFEpIGZJSnOkFRKiFBShW4GXdd7tEq8AT+NKVIQlBdKiosFMC6UKHO5SGbWhjntxZ0UpI3s/DS2AAIQ+XIVpzoZTMFAklLg6l2uWrrbneV7lcxCZe86iVKJZJORmLuCmpLtQVgPByQtK+/lKmKcZO6KkE1+JSlNY1GprEuPlBZzoVMSqmdBSopABIo7MH1FTSDT2CtaNTELJJKak1eYXfV63jIIRtZTDdSaXEiYoeCnr11jURTKv5H2FTlG6kjXR+t6mCsx4eotEyJeYexBSJIe9vKPQs81EUpJLbpPiPvBcjN+g/7fvE2GkUNH8fKC0IpbWJbGCTpiy26X8PSt+sBT9tZFZVSZwSxdeV2IoA9Xh8lDtQ/wdIGxslakqCVsTRzUDnaJb0UlsRL7TyCHzLoSl+7NwHII6EQFJ2wrEze8wYJEoMrPuoOihcl2IboXpD5WziUFBILgDNlrmD63ItCPspiCJBllwZU1cu92q4p8NW8IFsroEnH4n8uHSr/9pB9UQPO21P1wM3RylctYHgVJixIHAUOh/ivjHBuzj68ABwNoYivzdu4gB0YReanxlIAGpLLJJ0YdXjP+0uLJSP7RISRXfcg8Gt6n7OJk0AsdbHn7fyjlKEnnqD7LQikJVdpsRlrgnOgE29xX8OhNNfzDnC//ALTY9RAGFRLTqC6m8cwceEWuWnLa4HLrTnAqiompP3EMQin9rJyAHw2ckflUsN1Bllnc0cxodsi5SvCrBANlAh+AOUP4c4a4pL0bz/jr5wvmYbpy09TBQ7AV9ppCkutMyWR+UoUrmTmSDpyFrQsm7akn/vRTXIsU8U8IOn4cKcKAPIwBitnpKWSkPSjUbgaWPKDaDTAtpY6WuUohQUlmcVBVcCI8ItP4a1PlGVRYZqfmpV6OOPjBUrZillLsUd4FLUCC6ksAVUcgA+Xg0WMw0uWoy0EqTKKahTuSlKmJF6kgjlCTt0ypR4q0xltGfMkLmJSQBkzWKgQCd7KKkCj2O9HS8WJUlPcolmZMUM2VLFKFDeIzkhxl1o5ERyVDEoEta8s2XQzSAhSRoQokBQIIsfAQRM2eZKpcta0rzAlDg1VVOVWrNe9H6Rg/lGqfgA2jhkAmbOmT1LLZCFolIISXANAD+rjU6Ci/HSgmWhSR3yQEopUqL/AlQFtGJB4WJFrDzZkqWmXlUioURugMpLAEAsUkgV0NmiKdipKDNAkupCmKEsCFM4WAC6QT8RAuDeJtNpPRTTW0JZf9QJKQEstGUNlb4WpltpaNQ1QjFMGCm03TGQWvx/sOy3yteUHSae/bXgOVIcj1q8MJErl8vJo6zgROm7n6xM/OIpQ6/OJXHA8ekIZOcwDeUcE6eGvvjEaluL298KftA0yaSenn05whkOPmkILKanH6xV+y6f8A7ZG9mKipXV1qevp4Qd2mnESJhAfKObVUlNeVYO2dKSJaHFkJpbQP4u58YYB8oFhw058+nTlHM0fmap82NacjHctY4gDr9dI6Jd2DhqVY11p0PnAAqnSN7MNTU8q09YkSrUHhr8v3jtGHLVpU+/WO0yA1PH7wmikzhQIZr8BSr01rpES5RZ9B97ecMEI0Nx8+I9IHmywQSC1X4gvrAArXZoBmu9bDwhpNl+esL8UngPdIYC5devh9YEnD9VnFPSDJ3O8D4pFB1q3AVt1AhgDY6WO7UKs1UgkBuBbSEOElFioJVlCiNSARQV4MxrzhztTN3bBmNyaU4FWnC0L8POnLmGVmATLQpdDlBRQAKA+J3o7fC94i6kXVxDNjbSnS5oCHJWggswYipO9R+RPS8WXYOLExOImJP4kpCUh6F1BRJIbdGZwKWEUnEYjKy0hilWtQxFXemvCLDI2sZ571C15gPxkj9FyFA3TmqDcWo8ZZo2VilREnDTkBM1K3mhQJSoEpOYsXapAQX1N9YFwsyYvFFWcrUspUtCU7jAZGSpRcBJyuXDnNTgFtHErXNWJZUtCjmASSQEMAyg4BrXeKbtB2Gwx7oLQuZKU5Uje+JafygE5SFbwykkVvSClRfJjqZsaa53TfTM3hyjI4X2nxIJCMmQFkumuXT8/CMiNfJf2LpJQDoYKQAfr792iBCHNDEmGF7n5X4x0nCECg8Oh6fKOz7Or6ekRy2YWHD6VjU0E++nr1gGZiJ4CSS9A9K0HIfQQvwuJStOdDEG2trv05xPMWBQV6tECHrXwYBh4QAIe0qsyMr5StYAF3ILt55bcYc4eUzVoN3jQanTSEna0tLSu6kTElB4KJhtIJat7FrPqR6wAHIWRQakUv6cbxJMXX6eEQ4fU8ffhEjMXvz+8AGSk6mtr160akdIlk8A9+upbSOjq4cWSxvGFT2FOHpWAZqgIUQBparcuERrlmpGmnXlBB/ix/iBxMd61d4QwLGUAgKYAQ2tP30984PxFi/P6eUAZsttffhDGL8RIcvA0yX5j34wfMc0EBTVQxAaJBObOXSqmUgUpXz5wg2vjykCWpJISsLRN+EgKIBQW+JKlZVV1D10sc8mrWNvrxis7WwRUTnUXcHMkGjNQClW4nhwiJJdS4sPGDROQUhakqCk0yuNWPQuODc43hhh5cpSpigFB3SSXIJcAE71QAGdr6GAsEpshsbc6ghvNoi2vLyOCEhEy7hROYBwrKLgUGv2U1Y4Og7+zTPaZKXJUVAJThVBrEqVvarLXAbdENNpy5CpRMzvMMUgsmatIzDdSrKkrzlJLbyVdL1A2SJcvKlAlqLBCXJQog0zFeXdGars3xARX9s4WfLnZXUru1OUlSlZFGpOc6FhypowjBwd8TXmqstaMbg2D/ANuDqDnd+f4N41FUViZoPxI8FJbw5RkV7a8k++/B7nLlhr3jYDUGn7Vb7wF/fJSwWCg8/hf/AFWHi0TJmAjcUkijqfNTXqrrG5zBDnzNHq5jnPQ5q9C3j5xwrV2bjEKjVy31gGczEEnT5eXrHGkdzUv/AB5COCWFac4AK92gmd5OkyRQPnUBdg4Gv+ryEPJb6PXWg9/tCLDTe8xk5mZCQLC4CaeZV6w/BppBYE6praWHsCOVDNR9QdRYvpEWU1PHgbc/CCEDKBV311Aar/KCwCMoI1J68Y7S1al60iKS4d7Pa3LxMSyy1/bQDN36H6e/WB50vK9q/eJpc0HVgOJFns3T5xBiC9lO2nlAAHNrTjA02V6+/vBSXch4gnL19OcAxeqh+UCTX0tqYKnKHMGBJhpDERLlv0hdtSSyFDITlS4eoJGjcbX4wemZXl9IB26vMUpD0O6HKaqo1DUekKRURBLClIUCGWlLkBixux46QbhNkIXKQvvFMiWCpNQf1aktRhSm6LQt2MjLRYUDn3+LG5tduWlosEnESZWZGcqllISkFDAlnISXqrnVxxrEzelRUaTdgWN2g0n8CYhBRmKlAFmUwZIUh1AsOpc84rqtsJVJUghSpuYZymgr+Zgb5qEc4zaWKUVqAG47hNd1Id6PfpfpC1E9aXyuCXKmU1Kv/q4tExXciWTscKwct/8AiEct2nK8ZF4wvYyapCVf3TOkFsiSziz69YyJ92Pn8+w+E/H59z1Wdhs6CkihFQKW9gxFMwj/AKQeISx8x6wWmeD1t78Y4W12rX30jSyBfNTNBotI4ggq4Vcl4kC1A/CDx3qty3ffpBD6m3tvfKIpwp4+sFgQLml6uIDxWMCEFSlJCgCySTUi1SGL+cFTSa2JubWhN2nxaZcko/PNoluAIKlH5QwN9n8MlKCqpUuqiq5U5c9HcD5w0zn3pAez5eSWlJoQ7u4rU28YmJFvnx+0CGHSluHcOSzWLXc0ZtI5NSa06wLKcu48IllIDktfSj8KwAMEzmF7cTrziFeL30hlMXq1PEwKh0qetR4+ETIDkCtSKP8AemkABM1TMSaUccvpZv4gdCwwaw8b8S+sSrLmlm19+6QPYMKe7+sAEeLmClGpx9YBXOJarmCcSSRW/SAmvDGQzIjVE04iB10gAC7lnOYlzYn0AhftXHGWpywBTlzHwcP+UtV4cM8Vzb5zJUkio1uPdNYT6Di9i3Nl3lS82aYUgFRVmBKjzIIYmkT7eVL7t5alJKQwbepwJdi1RTV+ERzCDNlIRLcoQlJU7gHKDMZLgBZDBzauthtpApSUKKmSxZrEijUs7lyGppGXjZpk70I+/KTmTvEjUGj6+jU4xAqQkpGWiiacOlDQ9YMwSJS8yFqWcrlORsoDAlT3Fz96QKjIZiUJUVBSwCpmuWdjw/ekarqc3F1YSnaGMAYKmsLMFM2kbgJSEmveqTyZVOVC1OUahWvH+B/V+Nf9PplEsZbXAiOeGFOPyjcZEoYGiac5GgSD4ufsIjnTTxjIyGMhw6ipYetfqRCPHJC8dLQsOkISw0rmJ82EZGQxDyfh0hFEiprSN5ANOMZGQDB5Mw+v1iaVU+EZGQwCE6eEanAGhAIoa1rGRkIZ2pZOavPxeAzpG4yGANjJpy34RxoY1GQxAUw1jiZGRkIoHmzDx1MKJ9ZyH/MS/O4+UajIT6DXUEyhEk5QA5Llg5YAsTch9LQHthAEwSgB3a0qUoM7lBZJKr0c66njGRkTHuVLoKMcnu3CN3OiXmbVwsnpVItwhUgUVyBPi41jIyHDoY5OwywqQUJJuUj5RkZGQzG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3438525" cy="45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</a:t>
            </a:r>
            <a:r>
              <a:rPr lang="en-US" sz="5400" b="1" dirty="0" smtClean="0"/>
              <a:t>OFICINAS DE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19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727915" y="1149697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________ </a:t>
            </a:r>
            <a:r>
              <a:rPr lang="en-US" sz="2400" b="1" dirty="0" smtClean="0">
                <a:solidFill>
                  <a:prstClr val="black"/>
                </a:solidFill>
              </a:rPr>
              <a:t>OFFICE)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t3.gstatic.com/images?q=tbn:ANd9GcTt1pUoVodV53a5El-Zu43iFx45sesM-N0HVStRxC-nn02Pn58H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4220"/>
            <a:ext cx="460255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2.gstatic.com/images?q=tbn:ANd9GcTwcELjfhDGKEkr7PcDaH5TD9JoWwSMat4CcP8rY5u44UhZ3E1h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0" y="1752600"/>
            <a:ext cx="3276600" cy="49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258" y="414795"/>
            <a:ext cx="7733098" cy="10668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LA PARADA DEL METRO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67687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20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19400" y="1433588"/>
            <a:ext cx="3352801" cy="41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(THE SUBWAY STOP)</a:t>
            </a:r>
            <a:endParaRPr lang="en-US" sz="2400" b="1" dirty="0"/>
          </a:p>
        </p:txBody>
      </p:sp>
      <p:pic>
        <p:nvPicPr>
          <p:cNvPr id="3" name="Picture 2" descr="http://t1.gstatic.com/images?q=tbn:ANd9GcSFEgaWpoALfcgaS6MdI5Y2MAoKzXo1dyeP58sTUkJDduNmnC0i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7913"/>
            <a:ext cx="6140056" cy="45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PARAR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21.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4438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(STOP)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PERDÓN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22.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4438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(EXCUSE ME, PARDON ME)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PERDERSE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23.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4438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GET LOST)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 PERIÓDICO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24.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4438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(NEWSPAPER)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7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909" y="341359"/>
            <a:ext cx="5524500" cy="8604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EL PISO</a:t>
            </a:r>
            <a:endParaRPr lang="en-US" sz="5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4135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25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1105795"/>
            <a:ext cx="31623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(THE FLOOR)</a:t>
            </a:r>
            <a:endParaRPr lang="en-US" sz="5400" b="1" dirty="0"/>
          </a:p>
        </p:txBody>
      </p:sp>
      <p:sp>
        <p:nvSpPr>
          <p:cNvPr id="3" name="AutoShape 2" descr="data:image/jpeg;base64,/9j/4AAQSkZJRgABAQAAAQABAAD/2wCEAAkGBhQSERUUExQVFBUVFBUYFxgYFRQVFxcUFxUXFRQXFBQXHCYfGBokGhQVHy8gIycpLCwsFx4xNTAqNSYrLCkBCQoKDgwOGg8PGiwcHxwsLCksKSksKSksLCksLCwsKSkpKSksKSksKSwsKSkpLCkpLCkpKSksLCkpLCwsLCwsKf/AABEIAMIBAwMBIgACEQEDEQH/xAAcAAABBQEBAQAAAAAAAAAAAAAEAAIDBQYBBwj/xABDEAABAwIDBAgEAgYKAgMAAAABAAIDESEEMUEFElFhBiJxgZGhsfATMsHRQuEHFFJykvEVFiMkM2KCorLCg+JDU9L/xAAZAQADAQEBAAAAAAAAAAAAAAAAAQIDBAX/xAAnEQACAgICAQIGAwAAAAAAAAAAAQIRAyESMVEEYRMiMkGB8BRSsf/aAAwDAQACEQMRAD8A8gkFkKUY/JCOChFl3E6rB2NPlQ+ZVn0ZYHYqNpNA8lv8TSB50VNs91WU5EeF/qjcDiDHIx4uWPa7hXdINK9y51qRv2j3Do9hG4YhzQXOBqCSALgilAOBKd0N2w+OXHR0aAMa+TI2EzWyWvlmqWPGY8/LhoWfvzF3/AKvwLMcMfiGfEw8ckkcMriI3yNoKxt3A4i/Gq7UkukcTbfbNl072q44RslAPg4jDS/wztB14OK1eG2vUkOFL5jLTReVdKtlYo4OYyYwvAYSWNhjY1271qEjrUtx0ROF2TvtjdLiMY8Pa0n+8OaDvNB/AAqrdUJPXZgP0gxbu08WBrO538YD/wDss6191o+n+zI4Ma9sVdxzInirnPNXM61XONSd4HNZYx1N1xSVSaOyLuKPbf0S9L8Nh8E6OaUMd8dxDaOJLSxlwGg6g+CP2v06wzdpYaZvxXMGHxDDSGQElxjc3dDwN75TWmSB/QI/+74lv7MjD/E0/wD5Vf8Apkwjo8XBN1i17XipNaOBNhw6rm25LoX0meuVMK6d9PhiYAyKGXdEsLy57Wtu2VpAADjnlXn3qx+LiZMNLuYKMExTtL3YgAgOY4nqMYQTuyZVFa6LHfqD5sBNMHBsce4CKGtnsyoKW3gc17D+rtgw0jpJA7+zIc80ArTdHjYZrRqi5qCjSPlaYKGTNE4pCSuuuNFFvsH5j+470WpbiishsWWj/wDS70W0jyFtPopUXbFJqiOSYkZKuxdSrjdJyQ0myJXZNd4UHiVTiyUZjFqpnWul6MuPzPjb2ysr4NJKiPRFusg/0skd5kAKE1Hs0psxZzU+GfQns+q1juiUQ/E89zW/9iUHitjxsyae935JvNHoFjkdwslUdGqvAw9auStWLnkXVEGNFXMHE/UL1H9EUFcTi38CxvhX7DwXlWJmpK3kQdONdexbb9HPS+XBulBwk0wmfvb0YJIA5AEHxC0xLaZM9xpHuiFlbWZnJrz4loH1VIOn+GFN4vaToWGo/eGY8FJB0wwjpT/bNA3ABvBzblxqKuA4BdrnFabOfhLwaFC7T/wnD9qjf4iG/Vdh2lE/5JGO7HtPoV3FXLBxeP8AaC7/AKhUmn0SEBJJJAj4xc5CyKdxULws0WHbKfpz9R+SM0VXgX0J7Pr/ADVkx1VjNbs2j0e37I2lvxROtQsYe3qgonEYnDxbXgJyfg5WOqHHrskbI3yLslQ9Etp4VuAidNMWOALSA4/hcQKtbkKAZobpH0nwpnwc0bn/ANm+Rr90fgdGQC1r6itQPYXf9k2zhf1NJeT0Ha20sO+CZjWbxdFI2zNXMIre+qA6I9IDJgMM34JNMO25HVLmM3aVNjUtos3jf0kRUZ8KCSckm56pFKZhta56Kt6KdK8WzCRwwwBzWOkaXEkU67jS5FxWib48iYqbT0Uf6UKnGNcWNjrC2zSSLPeNe1Ywi62X6RDO6SF8zWtq2Rrd0g5FrjWn73FZBwuPei4sups7sV8FZ6B+irb8eHdO2XfDJGsq5hILS0uuaH/MrTp9j8Hi/wBX3J3f4+6+ocS1hZId4DW9PJZboLjGxyyb7XuD46UYwyGu+0/KO/NXPSCZh+CWYaRtMTESX7kW8CS3coCSK7wuRai1hP5KMp47nZc4bCRM2NjGxF7m/Dc8l+7vbwA/CPlFGg0qcs16Fj2Q4jCiMTMYHNaTQsdYAGlHHsWAxMWKbgsW0Mw8bHwP3wXve/d3XWZQNaHUqQTXRG4TY00+Gi3sWxjtyNwayCJtGloNHygPdXdJNCOFhZaN2wUaPDMShpRdE4ttCRnQkeBQ8i5UbD4gtTsOZ5hHWPzEaE8czVZaJaTYYO4ylab76/w2r3rLL0aQWy7je/8A+x9P3nD0ITxCCb35m/qomlTb11yWzeibdAH5lNj9+K4DZMD6efqkAsQ7NZ/aUlVa4yagKoMZIqitjO7P1VkxVezzn2/RWUZVyMTmJ2c2QgmoI4KKPYRBqyQtPHI+IKPYVHLii2+laaZ9hH1UqUukAXhsbj4xRmKlI4GV5H8LqhTs2/jWkl8cM370ELj/ABMAcg4dqj2CPMVR0G0Wnh3OafIkHyVfFyRBKJKOmA/+XAx9rHTxH/c5w8lPD0twxc0gYuClbskZJTsFGHzXWTt1NO0EeZTv1aN/4WO7gVP8jyv8Kr3LJvTOOlto4ocjC6vfSVJVZ2PF+wPP7pJ/yV4Dj+6PMBAOPknDDjgfIIsMSAXVyMaIGQjQfVSBhUgXGuqSPfuyVsaRfdHHxmMtfDLK7eNmAltKCm9Tv1R22pXNjY5uFETWSxP3nObU0duirak0O8ASq7onj4YviGYlvyllGB9+sHWLg0GlLkHsRe1ukMMkMzB8Z5c3ql8laOa4OB3Q0DTILoUvlM2tl7DtHEPJaJYGFtahkckjhugE/NutJuhdgwn+8CTETRtZOSQ3dic8yNDyfhhpcCeFQOaL2R0xM0sbQwRt1ILz+Ei5eTmboKDaUv61iK0q8QvcLNFmbgt3aKnNFLFJukuwDpnBFuxujE1d8hzpXmSoLSR1i4gHqm1BkVmNR2hbTprtF0uGZv5skZS2QILSAdBcLEOcsMm3o1lili+WRseg2GjfiQ14Ja5jxQPDL0BHWJFrZLYdLMFHFhqxsjZuz4d2TviWmZk91a58aLz3om6uKjbx3h/sctp0pD24KYbzt0Bp3amnVe05dycLUdGsfTfEg530bFzoW4fEB7XsL4ZW9cOdvEsdk4WR3QfAQuweFlDQHfBiI06xiaHnnUk1Wch29KyMta0Oq12e840cDbOmvBVvRbpkIcBAx7wxojAHWYLCudb911qpb2Y5fSzx+55L0iFMTMOE0g8HuVY85I3bMwdPK5pq10shB4guJHkVXaBZmRPCtTsD/B/1u9AspG5a3o02sP8A5Hf8QVhm6NYFkw0804OumuFL+800HzK5KNrJX1oaGh48LIaIloqXFxN708qdicZUHJPbuCpICPG4hU+JeicVNZV0r6rWESZSDNnvt3qyjcqbCTgClVYxSpyiZJlixyjmwpeBSli76fZRskReEfYe9Vl1srsAOAkH4T3X9FwEjNaGF6La0HMA9oqk8vlBwMxHKW5VHYS30oiG41/7RPaGn1FfNXx2RE78NOwkfkopOjTT8ryO0A+lEviRfYcWVw2jLpQjscPR6SvcJsoNYAaEit+0kpLPmvA+LPOSnFcIScvQMjtE1gv796pzSuA3SKJdmQb8u7StQadov91pmdHSWmwFQRlxCzWzcUIp2SEHda7rUFbEEfdaGXp0wf4cRP7xDR4CvqtFVbPQ9LlxRg1Pss+iOADooXnPdHlVp9EdNgmjaO7S0mFJ72S/Zyw+C6UTRRhjC1oBcQd2pG84upfhVD4va8sr998j3OAIBrSgNyBTIFPkkKXqo1GltUbbphFG3CSDeaHdQgVFSQ9poBWuVV53ILHsr9k57lA6Q1pySb5HLnzPLLk1RabJx5hlbKKEscDQ2rUEK22r0zmnjdGQxrHihAFSRw3jVZeMmv8ApUhKVtaIjkklSeg/GbdmeKOleRw3iBTsFlVvkSkkQ7n1QrZm2Ne5Mcck8wu4Jfq5V6I2cYVptg3jaf2ZHnxZT6rMgUzWt6MzsbFeMOO+aVcaZDQZrPIrRcWWPxa1Hkp4tnSEWYaDU2HiUUzFzH5GNjHJrWebrldOBkfd7yfE/wDKnlVZrGv3RXNgE2BDfme0ch1j5WVdiGsAp1j2mnor47IHPtNfpRcOxhTLwt6U+qKroLMfPXRtO76lBPhJW4/oIfh8Pf2Q02wDwr74otorTMS7DEFdaSOK1UuwD2ISXYbhpVVz8i4op2Y1w18Vb4fGgUrwCDk2ZyITX4d4yoVL4yE00aDDYwHVWEOIWOEpGYIRUG0CMneazlivoFOuzaRTopkqyEG2SM6HyVlh9sg8lzSxNGimi+digElnsRjusbpI+GHMyTjddLrJpXGlegYjiuVoUgbLkjahIYzEG/b9FC0qWY2Cja08FS6E+xwKeHLrcK48lO3Z+puEACl6YWEkUHFXMGEboO7VEswAzb4IsKKKLBOJGlkT/RjtVcxYcZEe+RRMcJypUIuwqijZssHSiJbsZupotDgtgvmNImOc7UAE++9Nbsd7XFrhukGhDrUOVwckuMh2ik/oho0J5i4U0Ww43Zggq9mwnwnuY6xaRWmWQN69qeIxw7xl4JU0HIp/6qs1BPerrZOAbCzdYKXJvU58SL07aqWIFuVx4+eiLjoRwPPJUiWSxRDiG8xSnkpPgAZjvFkyPD3vUcxqjIYaaEc2/Vpse6iqrEcawafn+ac3AgqY4YkWoTyF+9h+lV2IHUHu+xuigsgOz+Ve0ehUrNn6/wDt5i6Nhl4Gvl6oyOhzFD4FCiDkVP8ARgObR3e/umf1ca7L377Fomwg8D22PijMLgd4gcf2h6HVPgLkUGD/AEcNlYS527wG7Wvmqraf6KHipaA79038CvTmwPYAGEOA0dbwISdjt352uZz+ZviE3jjWxKcvseD47obIwkUy0IoVS4rYRHzMPaF9LbjJG33XjuKqsb0Pw8n4dw8svAqHh/qy1m8nze/AEZE9/wCaZHvtIqPD7Fe17U/RlUnc3Xf7T5/dZPaXQSSM/K5vdZZuM12i04M85nkJcTQ3PBJap/RySvy+SSnn7FUvJji5cDkl0ALQzs5vJ1D2JAroCQHWDjdGMhQzYSdPorHDwki/kgZE2OmWXD7KQRgiyu8J0ZkPw3Ggjkduh9a0NCaEcbLYYXoFEAavO8RY7lBWnaSe6/atY4ZyM5ZoxPOYcMT61GY7kW6MgiviPqvUNi7Ej/VY3hjSSwEmmuRI7wsH0lbu4h+7S5BLe0DMfZOeLjGyY5ucqBY6H5vFeidEujELmh8jRJYEBx48xY9683wm6TqOS9G6K4o7jQ0n5fGnLiq9PTlsnPaWjS9EcO1kT2tABbLKKtFLb5IBN8gQF5/tt/8Aepga0+KbOsdNRktx0bx7Wmfr5SvJBBGYBsTwytwWB2rixLPI6wcXGtPKoWuXSM8XbAtrs/tnG4+X/iBdRRvI/LLwXMW7rVHIa6Cmt+5cbKNbLjk9s6ktBsRBuPL6qWKbiKH1+hQTbXHln4ImKQnWvIgU70JhRZYeSmVuVKjw+yJjeRnfmEBDbWnbdvjoi2PpnbnmPFaxJYfFIO8dx8CjWShw6wr6qtrxClY86Go4G/mrIoPGGa7Ih3I2PiL+K58JzeIHA0I7iPyQYxIJuLjiK+eiOgxhH53HijQOwjDy/tdXzBVtgsYWZXVYyRrtKdmX2S3CPyy8E6FZpYdqNOfVPNFteDkQVkxijwB8URhcTwq0p2xUX0mAYTWlDxb1T5JvwpG/K4PHB1j/ABD7IOLabhnR3kUZHtFhzNDzRSDYwY7d+drmc6Vb/EEQyRrhYhw7intdXIghQyYBhNaUPEWPkimGiF2yISamJvgF1d/Un6Snva0nxXEvwH5Pk/dT2tTmDQpNtYrlOmhBina3RMbwU0baJMolgbu5opj6IRzlLC6iESzWbPxo/U3gEBzJGSAan8Li01tpXT6el9EMQ3ERE1c023helSKHd03eIyXiccxb2H0W+2V0v+DCwN3d0EE0FCTw0oef8l24clnLlganZezxHhjGXVMb5GHhZ5It2Ed1F5z0twpM5PzWHuozWlf0wYGyBjN4ulc/5iT1r34OGSxeP2i8uq8fl5pZ5R4pIWKElOwVoBysVodj7a+CG3uNb58xwVBLQjev2jPvClw09rrjUq2jplFSVMupNsPfvAuNHOJI50pUeCAkbe9/8wzUUYzp/JOEhB41Tc2+xqKXQ+QUzuOI+oTTHa1/RSiYHt4LjsPq00PkkAomOA4jhmiIpAeR5/f7qFr6G/VPkVMWg59U8dE0IMiJHv6IqGQfhPdp3hVPxnNzy8u46J7MRXt96qlIKLZs1Mup/uYe0JHE/tDd/wAzalv3CDjxJ1uPPvRMIGbT75hVyJoMgJdwcOII8FM0EHqmnIoENFdWniMj2hER4tzfmAcOIVokPilLfmb3t+oRbJj+E198EBDiA4dU05G48V2R5Bru05gqiS+wEQfmKImXZ9MvK6D2FLU3Nc1f6GllrFGMpNMpWkjiR71UodXXx+6PZh2lo3gDbMIOXZYA6h50Na+P3VUPkNE7mXBI7LhEw7d4je5g/RVjt5udffqo5nA0JtzFvMZqeHguy/G3IuJ8F1Zn/wAg7w0lJTUh6Pn+le1J9xVKNSBuq4TrORBExmttQopWWqF1rbVGYQIkyTgUq7w5poSAJZJ4KTeO7YqAFSxngi6CiXBY8tdTLiOKLlo4VCrpYa09U5mIIsTfjx7fundioKa0tNQiYow4WsdQhYZNEXDFVIBjH0N7IgPqRbl/MIed53wDw4JwfcJD7JpWgUU0M5A4++KbI8EXsfI9yhDSMvD7Jol+5YsIPP35LhiLfluOB+iDixAJzoeGvcjmS+/y0Viqhgd+z3td9EowMqbvL7FTFrXcyOGYTXggXG83jqE6CxzbZGqe3EeKha3Vtxw1TxQj3X80wLCHFcbqVsuosqppI+2RREctrJktBcu8TUEDs1U+Gx7m2df3wQbJ+FvRSCTiqEbXo+A41FvfBXs4o09izvRd9WmhvbgVd4nFFoFaVJAodew6rshtHJL6hRzAAUNPRKaYUNez6JtQchQ+Fknx5CmZHuq0omydrN6lb9qA2js5uhIGZNCR38AraCJRbVIbG5xpYdngdFF7oqKZgpzRxu308qJKKWdhJJB7nfdJZOrNzxoihXHt1CJlh/JRRDQ5LzzrHxSLvylQEbp5FFQSh30TEdI/EFIesKjvXaKMjduMkgJG5KXDP/CctCnRMDhUeC40XSAmcyhXJsOCE5kgyKe/qniCkBXxTEWPirnAyZc/BVb4QV3CTuY6mYOn2Vdgy9liBp7p2IOUbpGo4/fgiWSCgP8AMKR7QfdikICleaLsWIpncLuLh4eH2QrXJofZYOha+/DUZjtGqfvubmajjqgY5SCjo5ge3yKZPRLG4VqD3j6ouOfjZVTzQ2FPNSxT15FNMGixdCDcWPEZKN8lD1xTmMlHFiSM1Oyeo0I4FXZJ2vHrDikORqPNM+DS7DTkckt8HPqO8kATNm43RMLwbIHfIzHeFPA2t9K58FcRM9E6HYBvwy6lzTy4Kz2jh3AAi4BqRStr9+Si6JwbkAAqQbgnzVy8ceIXVdaOdqyjjkva1R7oEdF84b/lJ86IiTCNJrS/r2qKNu442zpkbADl3rTlaM3ALaxBbckpC64FqXyNdCjQ5ZPpttWg+G03AqTUgAZUdp6qILZol4MfJmbJKvOPHuyS520bcWYmlQhJmURLTRPkiqFys2WgPd3m01+qhjNDTIqVrd1y5iI63HvgUFE4xCmFxyVe13iioJadh8kmKieAlp5KeUajIqMNSad3NSA55spopLUOXomyMtUZLgQMY+MsNrhOjINCE1k96HJNkiLbjJAB4mp7zRTJqi3gq6u8K6qRslECoPkNRdCSwePqpmy1HNNa7QpiBA6lipGuU0kQKGc2iBhPxq+7p+efihN5SRzJgT/GLc7jzUrcSNFCH1+yYY6XBoUxUWcWIqpy4OF7qmEhPI+SJjxBbmqsloOo5uXWbw1CKwDGuNWkjjSpI7RwQUeI4IiAjeBu01zab87arSDVkM9c6Pte2Bgf1racNM8wrM3WF2d0uLGtDyC0UG+KZ6b0YuO0ea0+D2qyWhDuy4oSM6HI9mfJdrj90YlqmDMpNkXW8VmBz4Q7FhOmeE3JN4kkuGdLDvBt+a3y856Z7TDpnMuN0EZ2rWlvsrj07GlszBwteHvsSURj5JLkNTGvGvuifGbKPdpb3RNY6iwNBYmPVRRnRGbte9ByMopKRG6ChS3qG6ma6qjliqmMnw8uhRjmbw56Kqjdoc9EfBJXtClgx8ctLFdfHwTns3hz92TIJqWP8kCInC/NSRS6HJcnZf35pgKRRO61wn/GqOajZKni45IENEp96ImOaufih3sUbJKJgWYeuujrl4ISObvCnbImSQviUYk7j5FHlte1QSYVAxrHIhruKHa6mfv7p+8mBM8fzSD+KjDk8AEfRMRI3kiIsTSx9/ZBCykEnG3ommS0W0WKprX1/NG4LaBY6sbtwn8ObD+826z7XFvuyJhxXcffito5GiHE9J2V0xbTdlG47Spq0jIUf97c1ocDtRj+q11HcCLHs49xXj7caQKOo4c7g09NbhWWD2xI0gtO80H/AA3O8C13005rqjOMjNxPWn4igvY6Xsex2S8e6SYlpnkc02c6t9DW9KLQf1y3onsBJOW4/wCYcqkneH5LC46Z28SciUZWowruyoLZIMRzKSC+KOKS8+zailJtXUJjuOiez1UcYzaVIkTRO0XJ4qiqjj4cPRENNQhjAMlNmKp80KhiNFJZHNF74KaNxz1Cc9nmoQSDQ9xT7AsI5a5Jk7K3HfzQzH7proi2nVSBHDJWx7l0xrksWo71JG+tkDI6KWN1Fx7EmpAT1UcrBmmskupyECBWk15oyB/v7IdzKdnonVTAPaVKJAbG6Cim98VO08E7JaFNB/PgohXVEskSfBw8ExA67VI27F0hOxjvicfHTv4KbcFEP77UmvIyuOGo7PsmIlqR2cE7O48NVwTA8x5hcdHqExErJiPfqpmS6j8kHvVzz4ruSdioPncHihz46+OoQjpXMs4bzeK42fQp/wAXvCbk32FEJbEb1okkYWG+S6kMoBkOxOd8ySSgZx3zKSLVJJIZJL78EHIkkkNEoyKinyXEkDE3LuCJw2XekkkxsIYhh9VxJISCzmoD780kkwQgiIDYpJIGx6gb90kkEkhyU0ZuEkkAT6qWI2SSVEsZiPm7goWZldSQAjquBdSTQxn4h2fVTxHrdySSoR2ceqbFkUkkgIxkpIzl2JJIExxCSSSBH//Z"/>
          <p:cNvSpPr>
            <a:spLocks noChangeAspect="1" noChangeArrowheads="1"/>
          </p:cNvSpPr>
          <p:nvPr/>
        </p:nvSpPr>
        <p:spPr bwMode="auto">
          <a:xfrm>
            <a:off x="63500" y="-719138"/>
            <a:ext cx="19716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UUExQVFBUVFBUYFxgYFRQVFxcUFxUXFRQXFBQXHCYfGBokGhQVHy8gIycpLCwsFx4xNTAqNSYrLCkBCQoKDgwOGg8PGiwcHxwsLCksKSksKSksLCksLCwsKSkpKSksKSksKSwsKSkpLCkpLCkpKSksLCkpLCwsLCwsKf/AABEIAMIBAwMBIgACEQEDEQH/xAAcAAABBQEBAQAAAAAAAAAAAAAEAAIDBQYBBwj/xABDEAABAwIDBAgEAgYKAgMAAAABAAIDESEEMUEFElFhBiJxgZGhsfATMsHRQuEHFFJykvEVFiMkM2KCorLCg+JDU9L/xAAZAQADAQEBAAAAAAAAAAAAAAAAAQIDBAX/xAAnEQACAgICAQIGAwAAAAAAAAAAAQIRAyESMVEEYRMiMkGB8BRSsf/aAAwDAQACEQMRAD8A8gkFkKUY/JCOChFl3E6rB2NPlQ+ZVn0ZYHYqNpNA8lv8TSB50VNs91WU5EeF/qjcDiDHIx4uWPa7hXdINK9y51qRv2j3Do9hG4YhzQXOBqCSALgilAOBKd0N2w+OXHR0aAMa+TI2EzWyWvlmqWPGY8/LhoWfvzF3/AKvwLMcMfiGfEw8ckkcMriI3yNoKxt3A4i/Gq7UkukcTbfbNl072q44RslAPg4jDS/wztB14OK1eG2vUkOFL5jLTReVdKtlYo4OYyYwvAYSWNhjY1271qEjrUtx0ROF2TvtjdLiMY8Pa0n+8OaDvNB/AAqrdUJPXZgP0gxbu08WBrO538YD/wDss6191o+n+zI4Ma9sVdxzInirnPNXM61XONSd4HNZYx1N1xSVSaOyLuKPbf0S9L8Nh8E6OaUMd8dxDaOJLSxlwGg6g+CP2v06wzdpYaZvxXMGHxDDSGQElxjc3dDwN75TWmSB/QI/+74lv7MjD/E0/wD5Vf8Apkwjo8XBN1i17XipNaOBNhw6rm25LoX0meuVMK6d9PhiYAyKGXdEsLy57Wtu2VpAADjnlXn3qx+LiZMNLuYKMExTtL3YgAgOY4nqMYQTuyZVFa6LHfqD5sBNMHBsce4CKGtnsyoKW3gc17D+rtgw0jpJA7+zIc80ArTdHjYZrRqi5qCjSPlaYKGTNE4pCSuuuNFFvsH5j+470WpbiishsWWj/wDS70W0jyFtPopUXbFJqiOSYkZKuxdSrjdJyQ0myJXZNd4UHiVTiyUZjFqpnWul6MuPzPjb2ysr4NJKiPRFusg/0skd5kAKE1Hs0psxZzU+GfQns+q1juiUQ/E89zW/9iUHitjxsyae935JvNHoFjkdwslUdGqvAw9auStWLnkXVEGNFXMHE/UL1H9EUFcTi38CxvhX7DwXlWJmpK3kQdONdexbb9HPS+XBulBwk0wmfvb0YJIA5AEHxC0xLaZM9xpHuiFlbWZnJrz4loH1VIOn+GFN4vaToWGo/eGY8FJB0wwjpT/bNA3ABvBzblxqKuA4BdrnFabOfhLwaFC7T/wnD9qjf4iG/Vdh2lE/5JGO7HtPoV3FXLBxeP8AaC7/AKhUmn0SEBJJJAj4xc5CyKdxULws0WHbKfpz9R+SM0VXgX0J7Pr/ADVkx1VjNbs2j0e37I2lvxROtQsYe3qgonEYnDxbXgJyfg5WOqHHrskbI3yLslQ9Etp4VuAidNMWOALSA4/hcQKtbkKAZobpH0nwpnwc0bn/ANm+Rr90fgdGQC1r6itQPYXf9k2zhf1NJeT0Ha20sO+CZjWbxdFI2zNXMIre+qA6I9IDJgMM34JNMO25HVLmM3aVNjUtos3jf0kRUZ8KCSckm56pFKZhta56Kt6KdK8WzCRwwwBzWOkaXEkU67jS5FxWib48iYqbT0Uf6UKnGNcWNjrC2zSSLPeNe1Ywi62X6RDO6SF8zWtq2Rrd0g5FrjWn73FZBwuPei4sups7sV8FZ6B+irb8eHdO2XfDJGsq5hILS0uuaH/MrTp9j8Hi/wBX3J3f4+6+ocS1hZId4DW9PJZboLjGxyyb7XuD46UYwyGu+0/KO/NXPSCZh+CWYaRtMTESX7kW8CS3coCSK7wuRai1hP5KMp47nZc4bCRM2NjGxF7m/Dc8l+7vbwA/CPlFGg0qcs16Fj2Q4jCiMTMYHNaTQsdYAGlHHsWAxMWKbgsW0Mw8bHwP3wXve/d3XWZQNaHUqQTXRG4TY00+Gi3sWxjtyNwayCJtGloNHygPdXdJNCOFhZaN2wUaPDMShpRdE4ttCRnQkeBQ8i5UbD4gtTsOZ5hHWPzEaE8czVZaJaTYYO4ylab76/w2r3rLL0aQWy7je/8A+x9P3nD0ITxCCb35m/qomlTb11yWzeibdAH5lNj9+K4DZMD6efqkAsQ7NZ/aUlVa4yagKoMZIqitjO7P1VkxVezzn2/RWUZVyMTmJ2c2QgmoI4KKPYRBqyQtPHI+IKPYVHLii2+laaZ9hH1UqUukAXhsbj4xRmKlI4GV5H8LqhTs2/jWkl8cM370ELj/ABMAcg4dqj2CPMVR0G0Wnh3OafIkHyVfFyRBKJKOmA/+XAx9rHTxH/c5w8lPD0twxc0gYuClbskZJTsFGHzXWTt1NO0EeZTv1aN/4WO7gVP8jyv8Kr3LJvTOOlto4ocjC6vfSVJVZ2PF+wPP7pJ/yV4Dj+6PMBAOPknDDjgfIIsMSAXVyMaIGQjQfVSBhUgXGuqSPfuyVsaRfdHHxmMtfDLK7eNmAltKCm9Tv1R22pXNjY5uFETWSxP3nObU0duirak0O8ASq7onj4YviGYlvyllGB9+sHWLg0GlLkHsRe1ukMMkMzB8Z5c3ql8laOa4OB3Q0DTILoUvlM2tl7DtHEPJaJYGFtahkckjhugE/NutJuhdgwn+8CTETRtZOSQ3dic8yNDyfhhpcCeFQOaL2R0xM0sbQwRt1ILz+Ei5eTmboKDaUv61iK0q8QvcLNFmbgt3aKnNFLFJukuwDpnBFuxujE1d8hzpXmSoLSR1i4gHqm1BkVmNR2hbTprtF0uGZv5skZS2QILSAdBcLEOcsMm3o1lili+WRseg2GjfiQ14Ja5jxQPDL0BHWJFrZLYdLMFHFhqxsjZuz4d2TviWmZk91a58aLz3om6uKjbx3h/sctp0pD24KYbzt0Bp3amnVe05dycLUdGsfTfEg530bFzoW4fEB7XsL4ZW9cOdvEsdk4WR3QfAQuweFlDQHfBiI06xiaHnnUk1Wch29KyMta0Oq12e840cDbOmvBVvRbpkIcBAx7wxojAHWYLCudb911qpb2Y5fSzx+55L0iFMTMOE0g8HuVY85I3bMwdPK5pq10shB4guJHkVXaBZmRPCtTsD/B/1u9AspG5a3o02sP8A5Hf8QVhm6NYFkw0804OumuFL+800HzK5KNrJX1oaGh48LIaIloqXFxN708qdicZUHJPbuCpICPG4hU+JeicVNZV0r6rWESZSDNnvt3qyjcqbCTgClVYxSpyiZJlixyjmwpeBSli76fZRskReEfYe9Vl1srsAOAkH4T3X9FwEjNaGF6La0HMA9oqk8vlBwMxHKW5VHYS30oiG41/7RPaGn1FfNXx2RE78NOwkfkopOjTT8ryO0A+lEviRfYcWVw2jLpQjscPR6SvcJsoNYAaEit+0kpLPmvA+LPOSnFcIScvQMjtE1gv796pzSuA3SKJdmQb8u7StQadov91pmdHSWmwFQRlxCzWzcUIp2SEHda7rUFbEEfdaGXp0wf4cRP7xDR4CvqtFVbPQ9LlxRg1Pss+iOADooXnPdHlVp9EdNgmjaO7S0mFJ72S/Zyw+C6UTRRhjC1oBcQd2pG84upfhVD4va8sr998j3OAIBrSgNyBTIFPkkKXqo1GltUbbphFG3CSDeaHdQgVFSQ9poBWuVV53ILHsr9k57lA6Q1pySb5HLnzPLLk1RabJx5hlbKKEscDQ2rUEK22r0zmnjdGQxrHihAFSRw3jVZeMmv8ApUhKVtaIjkklSeg/GbdmeKOleRw3iBTsFlVvkSkkQ7n1QrZm2Ne5Mcck8wu4Jfq5V6I2cYVptg3jaf2ZHnxZT6rMgUzWt6MzsbFeMOO+aVcaZDQZrPIrRcWWPxa1Hkp4tnSEWYaDU2HiUUzFzH5GNjHJrWebrldOBkfd7yfE/wDKnlVZrGv3RXNgE2BDfme0ch1j5WVdiGsAp1j2mnor47IHPtNfpRcOxhTLwt6U+qKroLMfPXRtO76lBPhJW4/oIfh8Pf2Q02wDwr74otorTMS7DEFdaSOK1UuwD2ISXYbhpVVz8i4op2Y1w18Vb4fGgUrwCDk2ZyITX4d4yoVL4yE00aDDYwHVWEOIWOEpGYIRUG0CMneazlivoFOuzaRTopkqyEG2SM6HyVlh9sg8lzSxNGimi+digElnsRjusbpI+GHMyTjddLrJpXGlegYjiuVoUgbLkjahIYzEG/b9FC0qWY2Cja08FS6E+xwKeHLrcK48lO3Z+puEACl6YWEkUHFXMGEboO7VEswAzb4IsKKKLBOJGlkT/RjtVcxYcZEe+RRMcJypUIuwqijZssHSiJbsZupotDgtgvmNImOc7UAE++9Nbsd7XFrhukGhDrUOVwckuMh2ik/oho0J5i4U0Ww43Zggq9mwnwnuY6xaRWmWQN69qeIxw7xl4JU0HIp/6qs1BPerrZOAbCzdYKXJvU58SL07aqWIFuVx4+eiLjoRwPPJUiWSxRDiG8xSnkpPgAZjvFkyPD3vUcxqjIYaaEc2/Vpse6iqrEcawafn+ac3AgqY4YkWoTyF+9h+lV2IHUHu+xuigsgOz+Ve0ehUrNn6/wDt5i6Nhl4Gvl6oyOhzFD4FCiDkVP8ARgObR3e/umf1ca7L377Fomwg8D22PijMLgd4gcf2h6HVPgLkUGD/AEcNlYS527wG7Wvmqraf6KHipaA79038CvTmwPYAGEOA0dbwISdjt352uZz+ZviE3jjWxKcvseD47obIwkUy0IoVS4rYRHzMPaF9LbjJG33XjuKqsb0Pw8n4dw8svAqHh/qy1m8nze/AEZE9/wCaZHvtIqPD7Fe17U/RlUnc3Xf7T5/dZPaXQSSM/K5vdZZuM12i04M85nkJcTQ3PBJap/RySvy+SSnn7FUvJji5cDkl0ALQzs5vJ1D2JAroCQHWDjdGMhQzYSdPorHDwki/kgZE2OmWXD7KQRgiyu8J0ZkPw3Ggjkduh9a0NCaEcbLYYXoFEAavO8RY7lBWnaSe6/atY4ZyM5ZoxPOYcMT61GY7kW6MgiviPqvUNi7Ej/VY3hjSSwEmmuRI7wsH0lbu4h+7S5BLe0DMfZOeLjGyY5ucqBY6H5vFeidEujELmh8jRJYEBx48xY9683wm6TqOS9G6K4o7jQ0n5fGnLiq9PTlsnPaWjS9EcO1kT2tABbLKKtFLb5IBN8gQF5/tt/8Aepga0+KbOsdNRktx0bx7Wmfr5SvJBBGYBsTwytwWB2rixLPI6wcXGtPKoWuXSM8XbAtrs/tnG4+X/iBdRRvI/LLwXMW7rVHIa6Cmt+5cbKNbLjk9s6ktBsRBuPL6qWKbiKH1+hQTbXHln4ImKQnWvIgU70JhRZYeSmVuVKjw+yJjeRnfmEBDbWnbdvjoi2PpnbnmPFaxJYfFIO8dx8CjWShw6wr6qtrxClY86Go4G/mrIoPGGa7Ih3I2PiL+K58JzeIHA0I7iPyQYxIJuLjiK+eiOgxhH53HijQOwjDy/tdXzBVtgsYWZXVYyRrtKdmX2S3CPyy8E6FZpYdqNOfVPNFteDkQVkxijwB8URhcTwq0p2xUX0mAYTWlDxb1T5JvwpG/K4PHB1j/ABD7IOLabhnR3kUZHtFhzNDzRSDYwY7d+drmc6Vb/EEQyRrhYhw7intdXIghQyYBhNaUPEWPkimGiF2yISamJvgF1d/Un6Snva0nxXEvwH5Pk/dT2tTmDQpNtYrlOmhBina3RMbwU0baJMolgbu5opj6IRzlLC6iESzWbPxo/U3gEBzJGSAan8Li01tpXT6el9EMQ3ERE1c023helSKHd03eIyXiccxb2H0W+2V0v+DCwN3d0EE0FCTw0oef8l24clnLlganZezxHhjGXVMb5GHhZ5It2Ed1F5z0twpM5PzWHuozWlf0wYGyBjN4ulc/5iT1r34OGSxeP2i8uq8fl5pZ5R4pIWKElOwVoBysVodj7a+CG3uNb58xwVBLQjev2jPvClw09rrjUq2jplFSVMupNsPfvAuNHOJI50pUeCAkbe9/8wzUUYzp/JOEhB41Tc2+xqKXQ+QUzuOI+oTTHa1/RSiYHt4LjsPq00PkkAomOA4jhmiIpAeR5/f7qFr6G/VPkVMWg59U8dE0IMiJHv6IqGQfhPdp3hVPxnNzy8u46J7MRXt96qlIKLZs1Mup/uYe0JHE/tDd/wAzalv3CDjxJ1uPPvRMIGbT75hVyJoMgJdwcOII8FM0EHqmnIoENFdWniMj2hER4tzfmAcOIVokPilLfmb3t+oRbJj+E198EBDiA4dU05G48V2R5Bru05gqiS+wEQfmKImXZ9MvK6D2FLU3Nc1f6GllrFGMpNMpWkjiR71UodXXx+6PZh2lo3gDbMIOXZYA6h50Na+P3VUPkNE7mXBI7LhEw7d4je5g/RVjt5udffqo5nA0JtzFvMZqeHguy/G3IuJ8F1Zn/wAg7w0lJTUh6Pn+le1J9xVKNSBuq4TrORBExmttQopWWqF1rbVGYQIkyTgUq7w5poSAJZJ4KTeO7YqAFSxngi6CiXBY8tdTLiOKLlo4VCrpYa09U5mIIsTfjx7fundioKa0tNQiYow4WsdQhYZNEXDFVIBjH0N7IgPqRbl/MIed53wDw4JwfcJD7JpWgUU0M5A4++KbI8EXsfI9yhDSMvD7Jol+5YsIPP35LhiLfluOB+iDixAJzoeGvcjmS+/y0Viqhgd+z3td9EowMqbvL7FTFrXcyOGYTXggXG83jqE6CxzbZGqe3EeKha3Vtxw1TxQj3X80wLCHFcbqVsuosqppI+2RREctrJktBcu8TUEDs1U+Gx7m2df3wQbJ+FvRSCTiqEbXo+A41FvfBXs4o09izvRd9WmhvbgVd4nFFoFaVJAodew6rshtHJL6hRzAAUNPRKaYUNez6JtQchQ+Fknx5CmZHuq0omydrN6lb9qA2js5uhIGZNCR38AraCJRbVIbG5xpYdngdFF7oqKZgpzRxu308qJKKWdhJJB7nfdJZOrNzxoihXHt1CJlh/JRRDQ5LzzrHxSLvylQEbp5FFQSh30TEdI/EFIesKjvXaKMjduMkgJG5KXDP/CctCnRMDhUeC40XSAmcyhXJsOCE5kgyKe/qniCkBXxTEWPirnAyZc/BVb4QV3CTuY6mYOn2Vdgy9liBp7p2IOUbpGo4/fgiWSCgP8AMKR7QfdikICleaLsWIpncLuLh4eH2QrXJofZYOha+/DUZjtGqfvubmajjqgY5SCjo5ge3yKZPRLG4VqD3j6ouOfjZVTzQ2FPNSxT15FNMGixdCDcWPEZKN8lD1xTmMlHFiSM1Oyeo0I4FXZJ2vHrDikORqPNM+DS7DTkckt8HPqO8kATNm43RMLwbIHfIzHeFPA2t9K58FcRM9E6HYBvwy6lzTy4Kz2jh3AAi4BqRStr9+Si6JwbkAAqQbgnzVy8ceIXVdaOdqyjjkva1R7oEdF84b/lJ86IiTCNJrS/r2qKNu442zpkbADl3rTlaM3ALaxBbckpC64FqXyNdCjQ5ZPpttWg+G03AqTUgAZUdp6qILZol4MfJmbJKvOPHuyS520bcWYmlQhJmURLTRPkiqFys2WgPd3m01+qhjNDTIqVrd1y5iI63HvgUFE4xCmFxyVe13iioJadh8kmKieAlp5KeUajIqMNSad3NSA55spopLUOXomyMtUZLgQMY+MsNrhOjINCE1k96HJNkiLbjJAB4mp7zRTJqi3gq6u8K6qRslECoPkNRdCSwePqpmy1HNNa7QpiBA6lipGuU0kQKGc2iBhPxq+7p+efihN5SRzJgT/GLc7jzUrcSNFCH1+yYY6XBoUxUWcWIqpy4OF7qmEhPI+SJjxBbmqsloOo5uXWbw1CKwDGuNWkjjSpI7RwQUeI4IiAjeBu01zab87arSDVkM9c6Pte2Bgf1racNM8wrM3WF2d0uLGtDyC0UG+KZ6b0YuO0ea0+D2qyWhDuy4oSM6HI9mfJdrj90YlqmDMpNkXW8VmBz4Q7FhOmeE3JN4kkuGdLDvBt+a3y856Z7TDpnMuN0EZ2rWlvsrj07GlszBwteHvsSURj5JLkNTGvGvuifGbKPdpb3RNY6iwNBYmPVRRnRGbte9ByMopKRG6ChS3qG6ma6qjliqmMnw8uhRjmbw56Kqjdoc9EfBJXtClgx8ctLFdfHwTns3hz92TIJqWP8kCInC/NSRS6HJcnZf35pgKRRO61wn/GqOajZKni45IENEp96ImOaufih3sUbJKJgWYeuujrl4ISObvCnbImSQviUYk7j5FHlte1QSYVAxrHIhruKHa6mfv7p+8mBM8fzSD+KjDk8AEfRMRI3kiIsTSx9/ZBCykEnG3ommS0W0WKprX1/NG4LaBY6sbtwn8ObD+826z7XFvuyJhxXcffito5GiHE9J2V0xbTdlG47Spq0jIUf97c1ocDtRj+q11HcCLHs49xXj7caQKOo4c7g09NbhWWD2xI0gtO80H/AA3O8C13005rqjOMjNxPWn4igvY6Xsex2S8e6SYlpnkc02c6t9DW9KLQf1y3onsBJOW4/wCYcqkneH5LC46Z28SciUZWowruyoLZIMRzKSC+KOKS8+zailJtXUJjuOiez1UcYzaVIkTRO0XJ4qiqjj4cPRENNQhjAMlNmKp80KhiNFJZHNF74KaNxz1Cc9nmoQSDQ9xT7AsI5a5Jk7K3HfzQzH7proi2nVSBHDJWx7l0xrksWo71JG+tkDI6KWN1Fx7EmpAT1UcrBmmskupyECBWk15oyB/v7IdzKdnonVTAPaVKJAbG6Cim98VO08E7JaFNB/PgohXVEskSfBw8ExA67VI27F0hOxjvicfHTv4KbcFEP77UmvIyuOGo7PsmIlqR2cE7O48NVwTA8x5hcdHqExErJiPfqpmS6j8kHvVzz4ruSdioPncHihz46+OoQjpXMs4bzeK42fQp/wAXvCbk32FEJbEb1okkYWG+S6kMoBkOxOd8ySSgZx3zKSLVJJIZJL78EHIkkkNEoyKinyXEkDE3LuCJw2XekkkxsIYhh9VxJISCzmoD780kkwQgiIDYpJIGx6gb90kkEkhyU0ZuEkkAT6qWI2SSVEsZiPm7goWZldSQAjquBdSTQxn4h2fVTxHrdySSoR2ceqbFkUkkgIxkpIzl2JJIExxCSSSBH//Z"/>
          <p:cNvSpPr>
            <a:spLocks noChangeAspect="1" noChangeArrowheads="1"/>
          </p:cNvSpPr>
          <p:nvPr/>
        </p:nvSpPr>
        <p:spPr bwMode="auto">
          <a:xfrm>
            <a:off x="215900" y="-566738"/>
            <a:ext cx="19716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performance-clean.com/wp-content/uploads/2010/12/woodfl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2" y="2286000"/>
            <a:ext cx="4874441" cy="36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3.gstatic.com/images?q=tbn:ANd9GcQVO2j2nmNfXyMTNxR2jfzDFdi4CMQIwr9Jb0H-LD3TQZuZ8Gow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2995"/>
            <a:ext cx="3056854" cy="4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15657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EL PUERTO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76244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26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2395" y="1106185"/>
            <a:ext cx="163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PORT)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9" y="1624278"/>
            <a:ext cx="6629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QUIOSCO DE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27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734" y="1304330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_______ KIOSK)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1791395"/>
            <a:ext cx="66389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68" y="274638"/>
            <a:ext cx="7585731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LA SALA DE EMERGENCIAS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28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5105" y="1280719"/>
            <a:ext cx="3481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EMERGENCY ROOM)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9" y="1742384"/>
            <a:ext cx="66865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 ACUARIO</a:t>
            </a:r>
            <a:endParaRPr lang="en-US" sz="4800" b="1" dirty="0"/>
          </a:p>
        </p:txBody>
      </p:sp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CNAIoDASIAAhEBAxEB/8QAGwAAAgIDAQAAAAAAAAAAAAAAAAUEBgIDBwH/xABAEAACAQMDAgQEAwYDBQkAAAABAgMEBREAEiEGMRMiQVEUMmGBByNxFUJSkaGxJIKSJTM0ctFDYmNzg6KywfD/xAAaAQACAwEBAAAAAAAAAAAAAAAAAwECBAUG/8QALhEAAQQABQMBCAIDAAAAAAAAAQACAxEEEiExUQUTQWEUIiMycZGx8KHBgdHh/9oADAMBAAIRAxEAPwDtp0aNGhCNGjRoQjQTjnRpJ1nHcZem6xLOjyVZ2YjjfY7pvXeFb0YpuwffQhZ09wi/bTW2ijieJYDPI0Z5Vy+Me3PJ1iF6jqZH3S22igDnaVjeeRl9CclVU/6teyWowXGgr7fJHSR08JhngZfK8PcDg8FTyD25I9c6k3ipCWSqqYKuSFUiLieniEzqB32rghj7DB0IUNbLdFl8Q9T3Egknw2p6bYPoMRg4++t3wN6Ha9RkfWiGf/lqv2G43eXoSS51dwrfig0kuZLeDMqAnbH4e1QzYwMgYznGRqND1BcH/DsV1VVXQ3aLCyPSWwpJJKeQiJIhBHIBbbjgnjtoQrK9lr5ZFeXqW5qB3jhjp0Q/zjLf+7RJYqon/D9R3iAewMEmf9cbHSeG53SP8P4LlXV1XFXwxl52/ZwWWZgSAoibsWOADxnvxnjd0Xfaup6apJrq1bV15mWGoIt7RFHYjuu1fKoIy4GODoQt15uFy6agjrqupSvtyMFqF8ELPGh/fUg7WC92GBxk54wWlsvtsugX4KsglLgFAkqtuBGeME51puF5pY6eqYxVUnwsyxSKlM7NuO3G0Y8w8w5HHf20sgt1lbrWCUUW64wUbvHIqqEhBYKWI77mzgHnhT2zzatLU1orXo0aNVUI0aNGhCNGjRoQjRpL1ZeKmzUNPLRU8M01RVR06GokMcSFs4LsASATgDjuw1ptvVEc9XBRXOhqbbVz5EQn2tHMw7hJFJVjxnBwcemhCsGjRrwkKCWIA9zoQqja2irumrzTV0rzf7Qq4qiOYnKgzMVQg9lKMuB22kaXfhzRTWq6XC3W+tNTY4UyoMagU85cnYrD5vKcnPby+506uNr6dud4w1e0NwmTMkVFc3gedV/iWNgWwDjOM49dZVfUNg6YtY2q8VDTTmkKUtKzCFgNxyFHAA9dWvSqU34XtF1Q0byUvUFDPb61CeI45J4ZF9GSQLg+2CAQQeMYOmNJf7VWVQpIK6L4oqSsDnZIw9wrYJH6al1FbT0tE9bNKBTpH4jOAT5cZyMd+NVK5dT9P3qAQyWivuaAh0V7e8YDA8ENIF5HuNQGk7BLdIxnzGlZK2+WqhnSCruFNHUNysJkBkYeuFHJ/lpdX9TUibEhguc244JgttQ4P3CYGlFHd57aQlq6XoaaBjllNSySk+uQsTKT+r8+40zp+uLOFIujy2mVcb469PDAJ7Yf5G+xP21bI9upCozEQvNNcD/lYo99uS7KOiFqhOQaitIeXGe6xKSORn5mGPUHtplY7DR2bxpYTJNV1BBqKudt0sxHbJ7Ad8KoCjJwOdb6a82yqUNT3CllDDIKSqcj+epiSxuMo6sD6g51Ds3lMD2u2Ky0A50k6wvLWSxVFRTGM1sm2GkSTs0zkKmR6jLAn6A6q3TVPVWvrarpFuNTU76CCWqM8m/xJmkcbh/DwCMDAxgY40BpKpJM1m/7+2uiaNA7DRqqajRo0aEJR1fa2vfTF0tsQUy1NLIkW7gB9p25P/NjXG7beaWGqpul7bRV9TRSSJFU0FU58enn3eeWAgeUo24nBx5c8c573rmvXNQ9F1pRLb5bbbppqOVp694l8UcgLliuQO5Hvg6dC3OcnKVM7I3NwmFu6g6kSkW3fsmSeuhnlgavrfyIpI0cqsmBlmZlCngBTknI1hPYJrltl6nrzcyvJpQvh0q/+kCd2OOWLdsjGnXTMwvdioq2eVZKtF8GokjHDSIdr4+hYEj6Eal3CmWN4wOVbjJPr/8AjqY8gNHdYsSZ6JGyr9PZrdSEvbrdSwYGFMMSxn+g++ktwstzrvi4UuCx26qlMtVC0WZWYqquqvnhW2g9s8nnVq2CNlCDIHHfW34bcPlXae301qpmlhcmOWdjiY3USlgu9LF8NbbhXRJUEbaen3BS4UdgM8kanwoTGi4wv8WlSdK29Lm9wkpZZ5jMJgr1T+EJQoCv4edpIHY+mNTYJpFmlSoZSq4IAXGB/wDehoJutlEzmjIXEkne0wRY1AZF5PfA7jWxqaKQAPGMkd2GcjWNOysvlwfUZydSVUkZyR9NKcaK0RsDgkkvSdgZ2k/ZdLHI3LNFGELH67ca1DpOzqAIqONRnnBP/XT5u2TwM+usGbAyDkf30Akq7tFV6+yWy0XGO+XK5zRW+l80dJLITDHKfKGUc474C9snIGdNumKSStvlX1C1PJT09RSw09Oky7ZHVWdvEK/u53gAHnj669nrwl3tNBLCjpWzOrFz8uyNnHpyfL2/X21agMDSZDWi34QdwdwoGjRo0lb0aNGjQhGuKVsrXvq67Vc1MZQtS0Cx79v5cRKDzegJDN/m12iZisbMO4BOuLWR+l0poJaxbnVTSpvkUFETeeTjnceSR310OnaSF1EkDwud1I/CDbqyrJ0ZLXQ111ooqJLfRxzI6xwyKyhmRc8898Z+51b5nd6AmR9zJKdpI7jGqT0nJQitustopzBTNUqRE/zLiNRz/U99WWqmZVjcq3nyBz7d9Do7cK0XOfiKLwTeilJt2hgDtIzgcYz9NbUIPbHbStakbQTkH1xqPdbnU0lMxo4PEkA80sjhIoV/jkbnA/QEnI40PblFlJgf3XhjBZKZ3O60NqoZaytk2QQjLELn7DHc/TVWttR1F1JSS3WipbfTUT7/AAfHVpJFCkg5UHDNx6EffvqfRXK0QWCo6jrqlrmacmIfkbI0Y4UiND23Z+ZiT5jk44DqmkrpEsklhpqSntMieJUoQBsQgYCgceusJxBv3F6RvSR2/jt1B86DQWR9VUIJ+q46C2V0Lzn42s8GopZaEAwrnhlwAQMDndnv3Hrbp7jHFeJrY4lEsaLKCy4VkbPIPrgjB+3vrOG61l1rb7aYIXoZqVVWCqI3AllOGx24POPrpPX9P9SNZ7THDXwzXWCoaSWslGfDUg+UdiVPAI9fp6UZM4GzqtGKwMUjMjaYbsD0Iv7eN7TszFl4I2+nGsS5KOxB2oBwBzycaV2e6JXozGBqeVJGjkgP/ZyL8y/Y5x9MY0wklaMnAzuHIx766FcLyRfRIcdtEi6qeWhpILsAGNsqUqiO/kBw+PclGca6CjBlDKQVIyCPUaqtdGlRSvCwQgqcjbkHI/trf0DVGWxfCO++S3ymlJyT5QAyZJ7nw3TP10nEN2cul0uX5ouNVZNGjRrMuujRo0aEIIyMEAg++uVQR3633ertVsS32qGkYKKhjGvjq2SjsSpOSODgd1bXVdc+/Em20sVyt17roJ6ilCtSSxQuEO5iDGSe+3O5Tj+IfXWjDPDZBfnTlZ8UzNGfTVKaqmr7b1Bb7hU3mkrpLk/w1TDFgqNsbMsmRjkbMZwM5Htq2SFm2MvovGD/AF1UaWmjuN+tNRR2T4Ghp4J3MxbcJXJQLgnnjDfTnVxKuqDdgjH662HQm+fT+tFwMQQ4gt4/d9UvnDRxSSMMjdtQDjcTottmu9clcDVCioJY56VKeWnV2lb5RO+7juDheRtx741MkqKWneKW4VEUFLADLK8hwoC8jJP1x/LT203GmutvhrqGTxaeYEq20jPODweRyDrHjJTQYt/R8MGXL52H9pLSUl+tVPvke3VdNFHIWoaKh8Ev5cqEJcjJPvxzqFY+o+oK/qWW2VNnpqelpG2VMsM3iBC0augBOPRgCADzq6d9LrpaaK5UskE6lC8scpkiOxg6EMjZ9SCo7+2sV7LutfqS4XfP5S0VV8utsvMMVEbdVRs0VHI7f7wdt2cf10o8TqyI0FioJqM1tNSrLWVE7lwwLMqD3/dOSRz9jqRd7vcujKX4ivqHu9A/5aSyBEmimOdoYqArIe2QuRx3ycVy1XVesLddy9tkFbJUqfikkBWF0XMPhn12HnBAGWPfOpbHndlBN0mvxPYh7xYAy+L1qvrXn6ppWI9J1ZcWYxENT00svhr3lIZWbHoCEA/ynTPcHQzqvJXaARgD6655f+q5Z6SsuN0eS0XyOWOCnph5PERMnz7xh1BY8rg8n01063jxKVHkUFyoLcDuQNdGCUGOq1C8t1PAPbiC+wWu450UGSnmNJtTneuM5I1J/Dqm8G0Vs7E7qqvmc5P8OIh/SMaYbR4W1RtwOMaifh7UxzdMwRKSJ6d3SpjYYaOQsWII/RgQfUEH11WeQuaB6q/S8OI5C6/CsujRo1kXcRo0ajV1xobfGZLhW01LGO7TzKgH3J0IUnVS/E+ZqbpkVBofjIIKuGadMEhUR925gP3QQCfpnTq39R2O51Pw1tvNvq58FvCp6pHbA7nAPbSPrS/wKH6eSleWevX4dnl3RxKHGOGAyzbSThe2OSvfRmymyjKXe6Ekpr5X13UlOsk9AaU0Z3rRy+JtcMAoJGQpwW4z6adTVHIAYAjvn01RrPQWq2RVBpb9UIlumiStqpIkeGoYZ/JRPRhnHl5BbHJyNWdLkj09TXrZamOPMUdBHVyBfHlkfYoZACyrkq3mJOCeBjWyPFROJyg6LkYnpk5III1W+vQVs8VHDRRVtyOyeJJiRFRqGys0mOc5XyqOTj0GSLhGrIighcgclRgE+px+ul9gtaWqlZZZvHrJ3MtVVMuDNIeCe5wOAAOwAAGmpK4wAP11zpZO4611sPCIYwwJN1JbLbcIoJbjLLFLA+aZ4qhkZXyD5QDgt5ccg8Fh6nVZuF7vwvdsjqgaSlrqnwoYYlDs2Bv3OfThTnGe+mFdQr1Z1P8AD+NLFQWNgWkgcq71Tr8oPoFRgSR6v6Y0zfoiwyKhlp6l5Y87J2rpzKue+JN+4Z/XVTGXgarVFOIr90EnnwlnXl2WG2RWpaGluNfX/JS1GPDCAjcz+wHAB9yPrqF0RborB0+KdjCBFulqZN4SKIsxONxHp/YDtplL0dXZkp4L1mhc8Gpp/HqoR/Ck7P2zz5lbGT3HGsZekbjTWb4SjuwrdkzzGmuFOjxVPnDIrnGVK4ADDsRnb6a1RlscenzLmYiGSeUAkBg+9qCeorJe51t/hSus4ZYpZ6c+DUcZKqzDDZHPsQMjONVX8PbzXUF2qLVOu2ywTSQh5Af8LJv2xRbz3yOADk6YdRXZrl+zs20VFPM0tPV0TOIqikqIxvwr8YYKrEcgHgg8jUPoprvfbDVQUwpp46Ktc0FbWhpXSUOOCrYI8hxySeTqGSukIsUruwbIo3Butj7H0/CvN+uz223F4UE9RK4ip4idu+RjgZPoPU8dhpn0jbhbrPHvfxaqf82qnIwZZMAE/QAAAD0AA1Vx0n1HcTQ1Fde6FpaOo8ZI0omVd20r8wk5wGPpqwS3GvsRgFwoFltxBTxbbFLK8JxkbowpJU8+YdjjjnOmSuGyRhIHxm3cKxaNKrb1FbLlOtPBO8dSwLLBUwvBIwHchHVSQMjsNNdJW5Iau03C6XaoFwq5IrQI1EENHUyRSO/dmdlwfoAGxxznPE6ksVpo5DLTW2kSUjBl8IFz+rHk/wA9MNGhC1+BCJFkEUYdflbYMr74OqZc/wAPYKmvp6ynudero8rTNLUPJJIrg/lo5OIlyTkqM9uRjOrvo0IBpc26N6BrLdQ0b3ZKTxabc0NHASY4nbO6QsT5nOcZ/dAwPUm53ew090tBoJneJtySRzxY3xyIwZXXPqCBpto1OY1lQqlHF1pSoIilluO3tUtNJTFv1QI4B++shbuproUS41dPaaXP5kducyyyD/zWVdv2XP1GrXo0vttu1bMVEtdtpLTRpSUEXhwqScFixZiclmY8sSeSScnUvRo1dVRo0E476NCEiuHSVpr73DeJ4pRVxDB8OUqkmAygsvYkB2APfnTGht8dIxZWznsAoUD7D11M0akEgI9EAYHGjRo1CFg8MUkkckkaO8ZJRmUEqTwcH041no0aEI0aNR6yqFMFwu527LnGpAJNBVe8MGZ2y3eJHtL712jOW3DHHfSyo6itcEvhLVCpmyB4NIrTuMnHIQHA+pwNKZenbBNO08lgtbSs5ctJTK/mPJODxknk6axl4lEcOyKMdkhQKBq4ics5xcY21WAuV4nLfC2LwlDEBq6qSPcPQhU3nH64P015JJ1BIhRWtFG57SM0k+Pfy+TP+rWRVmYs0jn6ZONZLGmOAvPfjU9scpfthOzVGe2QzuHul5rKog5EUc3gRD/LHgkf8xbXk9kssiYQ1cB7l6WrniY/dWB1NVUHG3j11lgdv7anthV9qf6JcbPQNs31d6kCZwpuU4Bz74cbvvnWue2QJJ41uqbnQzJjmKoLo/OcGOQspzjvgH2I02VRxr1Qu48aMjVHflOxSWaG51BhFXeaqONZkdRR0yRE7TnEhJbIOMEDGdPjWoFxskPpkY/66wZcjGB/LWuXyxsQAcDIGjI0qDPM3cqvtW3qi/IW+0bInCtU2iSSUj/vMkygn6gDWS3yskG1b/QLJjOTZ5gucD/xO2cnv9PTOo1XLNUSFJEIjc/unsPfUult+0K4YEoTt+g9tajhog23Xa5LesYp8hawAj6H/a22/qsxW6pqb58Oop22q9Hukadd23eIgGZQcjjLEevbTD9vrJeIKCliSVXkKSSiYeT8suRtHIPKcHHDZ1BqbdHUU00ccMMc7RlY5Gj3BW9CRxnn66r0vRVNHT0wS4VlPXQu0pq6RxE0kjd2Ix24+XtgY0h0LT8pXSj6g8C5QK9L/C6RnRpHYa6plmekqZBO0cYbxiuGPp5sDGfXjH6ad50l7Cw0V0cPM2dmdmy91pqYFnjKnhhyp9jrdo1UGkxzQ4UUqMMyEhomYdsrrLwpMcQvnHtpno0zulZPY28pWyzqP+HcnHprxUqjgGlI45O5QP76a6NR3Dwj2Nt/MVAWmmbkhR99bFpX9dn8zqXo1BeUwYWMKN8PIAcMudaGhqVk+UMuPQjvpho0B5Q7DMKXmTCZdWQjg5U8awaRcfMNM9YmNG7qp/UakSDhLfhSdiqZWzx5JeVI5EJKru5bBz21to7tTsh8COSV8+cRqXAP2zq1mmhIIMSYPcbRrYiLGAqAKo7ADAGnnEtLayrns6Q8SZ+5/H/VX46yeWWRRRVXl/eMRH99Rq+qkjKtNFLEreVAyYLH2+p1asaMA99UE4Bulod03M2i8/wlVjoPh1aqkV1nnA3K2PKBnA4/XOmujRpL3FxsrfDC2JgY3YL/2Q=="/>
          <p:cNvSpPr>
            <a:spLocks noChangeAspect="1" noChangeArrowheads="1"/>
          </p:cNvSpPr>
          <p:nvPr/>
        </p:nvSpPr>
        <p:spPr bwMode="auto">
          <a:xfrm>
            <a:off x="63500" y="-630238"/>
            <a:ext cx="12573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2458" y="193973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2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168901"/>
            <a:ext cx="2600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ACQUARIUM)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0" y="1630566"/>
            <a:ext cx="67627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SEGUIR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29.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4438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KEEP GOING)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SEGUIR ADELANTE/</a:t>
            </a:r>
            <a:br>
              <a:rPr lang="en-US" sz="4800" b="1" dirty="0" smtClean="0"/>
            </a:br>
            <a:r>
              <a:rPr lang="en-US" sz="4800" b="1" dirty="0" smtClean="0"/>
              <a:t>DERECHO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30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4478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GO STRAIGHT)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4" y="1820862"/>
            <a:ext cx="7180372" cy="50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3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SEMÁFORO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3</a:t>
            </a:r>
            <a:r>
              <a:rPr lang="en-US" sz="5400" b="1" dirty="0" smtClean="0"/>
              <a:t>1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727915" y="1149697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TRAFFIC LIGHT)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77" y="1613671"/>
            <a:ext cx="4714875" cy="46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SUBIRSE A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32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924" y="1123610"/>
            <a:ext cx="177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GET ON)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57" y="1264848"/>
            <a:ext cx="4214558" cy="559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EL SUPERMERCADO</a:t>
            </a:r>
            <a:endParaRPr lang="en-US" sz="4800" b="1" dirty="0"/>
          </a:p>
        </p:txBody>
      </p:sp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CNAIoDASIAAhEBAxEB/8QAGwAAAgIDAQAAAAAAAAAAAAAAAAUEBgIDBwH/xABAEAACAQMDAgQEAwYDBQkAAAABAgMEBREAEiEGMRMiQVEUMmGBByNxFUJSkaGxJIKSJTM0ctFDYmNzg6KywfD/xAAaAQACAwEBAAAAAAAAAAAAAAAAAwECBAUG/8QALhEAAQQABQMBCAIDAAAAAAAAAQACAxEEEiExUQUTQWEUIiMycZGx8KHBgdHh/9oADAMBAAIRAxEAPwDtp0aNGhCNGjRoQjQTjnRpJ1nHcZem6xLOjyVZ2YjjfY7pvXeFb0YpuwffQhZ09wi/bTW2ijieJYDPI0Z5Vy+Me3PJ1iF6jqZH3S22igDnaVjeeRl9CclVU/6teyWowXGgr7fJHSR08JhngZfK8PcDg8FTyD25I9c6k3ipCWSqqYKuSFUiLieniEzqB32rghj7DB0IUNbLdFl8Q9T3Egknw2p6bYPoMRg4++t3wN6Ha9RkfWiGf/lqv2G43eXoSS51dwrfig0kuZLeDMqAnbH4e1QzYwMgYznGRqND1BcH/DsV1VVXQ3aLCyPSWwpJJKeQiJIhBHIBbbjgnjtoQrK9lr5ZFeXqW5qB3jhjp0Q/zjLf+7RJYqon/D9R3iAewMEmf9cbHSeG53SP8P4LlXV1XFXwxl52/ZwWWZgSAoibsWOADxnvxnjd0Xfaup6apJrq1bV15mWGoIt7RFHYjuu1fKoIy4GODoQt15uFy6agjrqupSvtyMFqF8ELPGh/fUg7WC92GBxk54wWlsvtsugX4KsglLgFAkqtuBGeME51puF5pY6eqYxVUnwsyxSKlM7NuO3G0Y8w8w5HHf20sgt1lbrWCUUW64wUbvHIqqEhBYKWI77mzgHnhT2zzatLU1orXo0aNVUI0aNGhCNGjRoQjRpL1ZeKmzUNPLRU8M01RVR06GokMcSFs4LsASATgDjuw1ptvVEc9XBRXOhqbbVz5EQn2tHMw7hJFJVjxnBwcemhCsGjRrwkKCWIA9zoQqja2irumrzTV0rzf7Qq4qiOYnKgzMVQg9lKMuB22kaXfhzRTWq6XC3W+tNTY4UyoMagU85cnYrD5vKcnPby+506uNr6dud4w1e0NwmTMkVFc3gedV/iWNgWwDjOM49dZVfUNg6YtY2q8VDTTmkKUtKzCFgNxyFHAA9dWvSqU34XtF1Q0byUvUFDPb61CeI45J4ZF9GSQLg+2CAQQeMYOmNJf7VWVQpIK6L4oqSsDnZIw9wrYJH6al1FbT0tE9bNKBTpH4jOAT5cZyMd+NVK5dT9P3qAQyWivuaAh0V7e8YDA8ENIF5HuNQGk7BLdIxnzGlZK2+WqhnSCruFNHUNysJkBkYeuFHJ/lpdX9TUibEhguc244JgttQ4P3CYGlFHd57aQlq6XoaaBjllNSySk+uQsTKT+r8+40zp+uLOFIujy2mVcb469PDAJ7Yf5G+xP21bI9upCozEQvNNcD/lYo99uS7KOiFqhOQaitIeXGe6xKSORn5mGPUHtplY7DR2bxpYTJNV1BBqKudt0sxHbJ7Ad8KoCjJwOdb6a82yqUNT3CllDDIKSqcj+epiSxuMo6sD6g51Ds3lMD2u2Ky0A50k6wvLWSxVFRTGM1sm2GkSTs0zkKmR6jLAn6A6q3TVPVWvrarpFuNTU76CCWqM8m/xJmkcbh/DwCMDAxgY40BpKpJM1m/7+2uiaNA7DRqqajRo0aEJR1fa2vfTF0tsQUy1NLIkW7gB9p25P/NjXG7beaWGqpul7bRV9TRSSJFU0FU58enn3eeWAgeUo24nBx5c8c573rmvXNQ9F1pRLb5bbbppqOVp694l8UcgLliuQO5Hvg6dC3OcnKVM7I3NwmFu6g6kSkW3fsmSeuhnlgavrfyIpI0cqsmBlmZlCngBTknI1hPYJrltl6nrzcyvJpQvh0q/+kCd2OOWLdsjGnXTMwvdioq2eVZKtF8GokjHDSIdr4+hYEj6Eal3CmWN4wOVbjJPr/8AjqY8gNHdYsSZ6JGyr9PZrdSEvbrdSwYGFMMSxn+g++ktwstzrvi4UuCx26qlMtVC0WZWYqquqvnhW2g9s8nnVq2CNlCDIHHfW34bcPlXae301qpmlhcmOWdjiY3USlgu9LF8NbbhXRJUEbaen3BS4UdgM8kanwoTGi4wv8WlSdK29Lm9wkpZZ5jMJgr1T+EJQoCv4edpIHY+mNTYJpFmlSoZSq4IAXGB/wDehoJutlEzmjIXEkne0wRY1AZF5PfA7jWxqaKQAPGMkd2GcjWNOysvlwfUZydSVUkZyR9NKcaK0RsDgkkvSdgZ2k/ZdLHI3LNFGELH67ca1DpOzqAIqONRnnBP/XT5u2TwM+usGbAyDkf30Akq7tFV6+yWy0XGO+XK5zRW+l80dJLITDHKfKGUc474C9snIGdNumKSStvlX1C1PJT09RSw09Oky7ZHVWdvEK/u53gAHnj669nrwl3tNBLCjpWzOrFz8uyNnHpyfL2/X21agMDSZDWi34QdwdwoGjRo0lb0aNGjQhGuKVsrXvq67Vc1MZQtS0Cx79v5cRKDzegJDN/m12iZisbMO4BOuLWR+l0poJaxbnVTSpvkUFETeeTjnceSR310OnaSF1EkDwud1I/CDbqyrJ0ZLXQ111ooqJLfRxzI6xwyKyhmRc8898Z+51b5nd6AmR9zJKdpI7jGqT0nJQitustopzBTNUqRE/zLiNRz/U99WWqmZVjcq3nyBz7d9Do7cK0XOfiKLwTeilJt2hgDtIzgcYz9NbUIPbHbStakbQTkH1xqPdbnU0lMxo4PEkA80sjhIoV/jkbnA/QEnI40PblFlJgf3XhjBZKZ3O60NqoZaytk2QQjLELn7DHc/TVWttR1F1JSS3WipbfTUT7/AAfHVpJFCkg5UHDNx6EffvqfRXK0QWCo6jrqlrmacmIfkbI0Y4UiND23Z+ZiT5jk44DqmkrpEsklhpqSntMieJUoQBsQgYCgceusJxBv3F6RvSR2/jt1B86DQWR9VUIJ+q46C2V0Lzn42s8GopZaEAwrnhlwAQMDndnv3Hrbp7jHFeJrY4lEsaLKCy4VkbPIPrgjB+3vrOG61l1rb7aYIXoZqVVWCqI3AllOGx24POPrpPX9P9SNZ7THDXwzXWCoaSWslGfDUg+UdiVPAI9fp6UZM4GzqtGKwMUjMjaYbsD0Iv7eN7TszFl4I2+nGsS5KOxB2oBwBzycaV2e6JXozGBqeVJGjkgP/ZyL8y/Y5x9MY0wklaMnAzuHIx766FcLyRfRIcdtEi6qeWhpILsAGNsqUqiO/kBw+PclGca6CjBlDKQVIyCPUaqtdGlRSvCwQgqcjbkHI/trf0DVGWxfCO++S3ymlJyT5QAyZJ7nw3TP10nEN2cul0uX5ouNVZNGjRrMuujRo0aEIIyMEAg++uVQR3633ertVsS32qGkYKKhjGvjq2SjsSpOSODgd1bXVdc+/Em20sVyt17roJ6ilCtSSxQuEO5iDGSe+3O5Tj+IfXWjDPDZBfnTlZ8UzNGfTVKaqmr7b1Bb7hU3mkrpLk/w1TDFgqNsbMsmRjkbMZwM5Htq2SFm2MvovGD/AF1UaWmjuN+tNRR2T4Ghp4J3MxbcJXJQLgnnjDfTnVxKuqDdgjH662HQm+fT+tFwMQQ4gt4/d9UvnDRxSSMMjdtQDjcTottmu9clcDVCioJY56VKeWnV2lb5RO+7juDheRtx741MkqKWneKW4VEUFLADLK8hwoC8jJP1x/LT203GmutvhrqGTxaeYEq20jPODweRyDrHjJTQYt/R8MGXL52H9pLSUl+tVPvke3VdNFHIWoaKh8Ev5cqEJcjJPvxzqFY+o+oK/qWW2VNnpqelpG2VMsM3iBC0augBOPRgCADzq6d9LrpaaK5UskE6lC8scpkiOxg6EMjZ9SCo7+2sV7LutfqS4XfP5S0VV8utsvMMVEbdVRs0VHI7f7wdt2cf10o8TqyI0FioJqM1tNSrLWVE7lwwLMqD3/dOSRz9jqRd7vcujKX4ivqHu9A/5aSyBEmimOdoYqArIe2QuRx3ycVy1XVesLddy9tkFbJUqfikkBWF0XMPhn12HnBAGWPfOpbHndlBN0mvxPYh7xYAy+L1qvrXn6ppWI9J1ZcWYxENT00svhr3lIZWbHoCEA/ynTPcHQzqvJXaARgD6655f+q5Z6SsuN0eS0XyOWOCnph5PERMnz7xh1BY8rg8n01063jxKVHkUFyoLcDuQNdGCUGOq1C8t1PAPbiC+wWu450UGSnmNJtTneuM5I1J/Dqm8G0Vs7E7qqvmc5P8OIh/SMaYbR4W1RtwOMaifh7UxzdMwRKSJ6d3SpjYYaOQsWII/RgQfUEH11WeQuaB6q/S8OI5C6/CsujRo1kXcRo0ajV1xobfGZLhW01LGO7TzKgH3J0IUnVS/E+ZqbpkVBofjIIKuGadMEhUR925gP3QQCfpnTq39R2O51Pw1tvNvq58FvCp6pHbA7nAPbSPrS/wKH6eSleWevX4dnl3RxKHGOGAyzbSThe2OSvfRmymyjKXe6Ekpr5X13UlOsk9AaU0Z3rRy+JtcMAoJGQpwW4z6adTVHIAYAjvn01RrPQWq2RVBpb9UIlumiStqpIkeGoYZ/JRPRhnHl5BbHJyNWdLkj09TXrZamOPMUdBHVyBfHlkfYoZACyrkq3mJOCeBjWyPFROJyg6LkYnpk5III1W+vQVs8VHDRRVtyOyeJJiRFRqGys0mOc5XyqOTj0GSLhGrIighcgclRgE+px+ul9gtaWqlZZZvHrJ3MtVVMuDNIeCe5wOAAOwAAGmpK4wAP11zpZO4611sPCIYwwJN1JbLbcIoJbjLLFLA+aZ4qhkZXyD5QDgt5ccg8Fh6nVZuF7vwvdsjqgaSlrqnwoYYlDs2Bv3OfThTnGe+mFdQr1Z1P8AD+NLFQWNgWkgcq71Tr8oPoFRgSR6v6Y0zfoiwyKhlp6l5Y87J2rpzKue+JN+4Z/XVTGXgarVFOIr90EnnwlnXl2WG2RWpaGluNfX/JS1GPDCAjcz+wHAB9yPrqF0RborB0+KdjCBFulqZN4SKIsxONxHp/YDtplL0dXZkp4L1mhc8Gpp/HqoR/Ck7P2zz5lbGT3HGsZekbjTWb4SjuwrdkzzGmuFOjxVPnDIrnGVK4ADDsRnb6a1RlscenzLmYiGSeUAkBg+9qCeorJe51t/hSus4ZYpZ6c+DUcZKqzDDZHPsQMjONVX8PbzXUF2qLVOu2ywTSQh5Af8LJv2xRbz3yOADk6YdRXZrl+zs20VFPM0tPV0TOIqikqIxvwr8YYKrEcgHgg8jUPoprvfbDVQUwpp46Ktc0FbWhpXSUOOCrYI8hxySeTqGSukIsUruwbIo3Butj7H0/CvN+uz223F4UE9RK4ip4idu+RjgZPoPU8dhpn0jbhbrPHvfxaqf82qnIwZZMAE/QAAAD0AA1Vx0n1HcTQ1Fde6FpaOo8ZI0omVd20r8wk5wGPpqwS3GvsRgFwoFltxBTxbbFLK8JxkbowpJU8+YdjjjnOmSuGyRhIHxm3cKxaNKrb1FbLlOtPBO8dSwLLBUwvBIwHchHVSQMjsNNdJW5Iau03C6XaoFwq5IrQI1EENHUyRSO/dmdlwfoAGxxznPE6ksVpo5DLTW2kSUjBl8IFz+rHk/wA9MNGhC1+BCJFkEUYdflbYMr74OqZc/wAPYKmvp6ynudero8rTNLUPJJIrg/lo5OIlyTkqM9uRjOrvo0IBpc26N6BrLdQ0b3ZKTxabc0NHASY4nbO6QsT5nOcZ/dAwPUm53ew090tBoJneJtySRzxY3xyIwZXXPqCBpto1OY1lQqlHF1pSoIilluO3tUtNJTFv1QI4B++shbuproUS41dPaaXP5kducyyyD/zWVdv2XP1GrXo0vttu1bMVEtdtpLTRpSUEXhwqScFixZiclmY8sSeSScnUvRo1dVRo0E476NCEiuHSVpr73DeJ4pRVxDB8OUqkmAygsvYkB2APfnTGht8dIxZWznsAoUD7D11M0akEgI9EAYHGjRo1CFg8MUkkckkaO8ZJRmUEqTwcH041no0aEI0aNR6yqFMFwu527LnGpAJNBVe8MGZ2y3eJHtL712jOW3DHHfSyo6itcEvhLVCpmyB4NIrTuMnHIQHA+pwNKZenbBNO08lgtbSs5ctJTK/mPJODxknk6axl4lEcOyKMdkhQKBq4ics5xcY21WAuV4nLfC2LwlDEBq6qSPcPQhU3nH64P015JJ1BIhRWtFG57SM0k+Pfy+TP+rWRVmYs0jn6ZONZLGmOAvPfjU9scpfthOzVGe2QzuHul5rKog5EUc3gRD/LHgkf8xbXk9kssiYQ1cB7l6WrniY/dWB1NVUHG3j11lgdv7anthV9qf6JcbPQNs31d6kCZwpuU4Bz74cbvvnWue2QJJ41uqbnQzJjmKoLo/OcGOQspzjvgH2I02VRxr1Qu48aMjVHflOxSWaG51BhFXeaqONZkdRR0yRE7TnEhJbIOMEDGdPjWoFxskPpkY/66wZcjGB/LWuXyxsQAcDIGjI0qDPM3cqvtW3qi/IW+0bInCtU2iSSUj/vMkygn6gDWS3yskG1b/QLJjOTZ5gucD/xO2cnv9PTOo1XLNUSFJEIjc/unsPfUult+0K4YEoTt+g9tajhog23Xa5LesYp8hawAj6H/a22/qsxW6pqb58Oop22q9Hukadd23eIgGZQcjjLEevbTD9vrJeIKCliSVXkKSSiYeT8suRtHIPKcHHDZ1BqbdHUU00ccMMc7RlY5Gj3BW9CRxnn66r0vRVNHT0wS4VlPXQu0pq6RxE0kjd2Ix24+XtgY0h0LT8pXSj6g8C5QK9L/C6RnRpHYa6plmekqZBO0cYbxiuGPp5sDGfXjH6ad50l7Cw0V0cPM2dmdmy91pqYFnjKnhhyp9jrdo1UGkxzQ4UUqMMyEhomYdsrrLwpMcQvnHtpno0zulZPY28pWyzqP+HcnHprxUqjgGlI45O5QP76a6NR3Dwj2Nt/MVAWmmbkhR99bFpX9dn8zqXo1BeUwYWMKN8PIAcMudaGhqVk+UMuPQjvpho0B5Q7DMKXmTCZdWQjg5U8awaRcfMNM9YmNG7qp/UakSDhLfhSdiqZWzx5JeVI5EJKru5bBz21to7tTsh8COSV8+cRqXAP2zq1mmhIIMSYPcbRrYiLGAqAKo7ADAGnnEtLayrns6Q8SZ+5/H/VX46yeWWRRRVXl/eMRH99Rq+qkjKtNFLEreVAyYLH2+p1asaMA99UE4Bulod03M2i8/wlVjoPh1aqkV1nnA3K2PKBnA4/XOmujRpL3FxsrfDC2JgY3YL/2Q=="/>
          <p:cNvSpPr>
            <a:spLocks noChangeAspect="1" noChangeArrowheads="1"/>
          </p:cNvSpPr>
          <p:nvPr/>
        </p:nvSpPr>
        <p:spPr bwMode="auto">
          <a:xfrm>
            <a:off x="63500" y="-630238"/>
            <a:ext cx="12573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2458" y="193973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33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0544" y="1168901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SUPERMARKET)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9458" name="Picture 2" descr="http://www.africanews.com/documents/10/6a/106a3e156e22d767e327964d32286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76400"/>
            <a:ext cx="6360312" cy="47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LA ZONA PEATONAL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110975" y="1295400"/>
            <a:ext cx="332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PEDESTRIAN MALL)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35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hQSEBQUEhQSFRUUFhUVGBYWFhgVFRUUFxgVFxcaFxgXHCYfGBokGhcXHy8gJCcpLC0sHB4xNTAqNSYrLCkBCQoKDgwOGg8PGikkHCQsKSwsLCksLCwsLCwsLCwsKSwsLCwsLCwsLCwsLCwsLCksLCksKSwsLCksKSwsKSwsLP/AABEIAMEBBQMBIgACEQEDEQH/xAAcAAABBQEBAQAAAAAAAAAAAAAAAQIDBAUGBwj/xABHEAACAQIEAwUEBgcGBQQDAAABAhEAAwQSITEFQVETImFxgQYykcEUQqGx0fAHFSNScrLhFjNDYoKSRHODosIkNFPxdJPS/8QAGAEBAQEBAQAAAAAAAAAAAAAAAAECAwT/xAAlEQEBAQEAAgICAgEFAAAAAAAAARECEiEDMRNBUWGhIjJSgZH/2gAMAwEAAhEDEQA/APXQtOFupFWpFSpreIOzp4SphbpQtTRGFqQClC0uWoumxSEU6KCKJpBTgablpwFCnUTSUVULRRRQIaWuM/SvxLs8AbcicQ3Zx1UKzt/KPjXTcFw4t4ayigBVtWwANgAoq561NXKWgUtRSUUGigIooooCkpaKBKIpaSgIpaaTSZqinU0rS5qJoK71Xd6nvmqVx61Cg3aSoGakrpiLXEeKi0AApuOxACKRJ6/Cn4zjaW7TNILKD3Z3YAGJ9a5m9xO39NRyF2gkwomAYAHezBhOusddKq+1mNY4qykABmRyPdzgbDoe8efT48i13S49RbR7kW8+XRiNC2wkGDVHDcaNy+AAEtgOCH7rFg0Ar1Gh+PhXLe1vFimQ5w5Yq2UmFzAMDI1iGCmJ5+pqW8e9y5YUFSFzAmB3raqDpK7uE33iRU8puJr0tSCJBBB2I2IorEwHFDcu/s8q2kGUIYDM4MESQZAHIf8A3tVapaKKKiiKKWiqhKKWigKSlooPJP0rY3tMZbtwcti1c5H37iMd56BOXWvU+HH9ja/5afyivHPb/AC3xC5mK5mVrgYCCUfOFzf5lMp4rlPKvY+H/wBzb/gT+UVu3/TGu+ZzZn8LApTSUlYZFE0UxjUUrNTRcpjVEVqi1npc9U9acLtMFoGiagW5Sm5QFy5FR9tTbjVAxirIatC9Sm/VA3qab9XxTVi9eqm7UM9Rs1bkwIxophNFVHnN2zcXFKwFtWYXGVQZkhdY/dLKQ2vStHEC7fxdsXBpb7MKT3SPegREiOe0wDWNw7iqXeIEElbZMgZjI7umVhsZCifTWafiOLzfZrZcKudRAnuk6DwMT3tjG1ee3PbCf2r4kWxImMoYspGqsO6DE+KN560zD8TNlpYwz2wuWCWUagADcbxrrtWJi7wdmVQBuY2KyNAs6bTzjWt7hXC7a97GlbmUkFAWDKGE5w2x1Ec/nWeffsdn7D4EXkGJuA5s5ZJOaBrJE6gEkGeeldHxjjS2Flp1DQ2mVSBzkgnyEmuY9nr4ZnZXlVHZ2i4y5GjRAQdYJHUbkRWbxi+SEsM37QO2clhlBzSCBsZMknTxnU119N/p1nsdi2ewTcu9oxYseeXMS0AwJAmNo006DfmuR4DxG1acWEAa8xAeGjkxYyQASIbQTPI8h1gWpViQUtNFLQKKKKKAoooFVHh/6TMdn4g66ypCiN4Fsgz5ZWP+qvaOHf3Nr+BP5RXlf6XcDasYvDXlVVa8uIV43Zuzygnl/iDXn6a+qcOP7G1/y0/lFb6/2xrrryvr9RPS0lLNc0JSFaWigabdNyVJRRUXZ0htVLTS1QQm3UbCKmZqierBAXpjVL2VHZVtEHZzUT2DVvs4prCmmM90NRmavkVG4repijmpasG2KKbDHiF6zkvZW72Y90ggqd94MDQgx4xW5gAgFwZnyiVRlI7s6FJb3hOnkJ8K5V3c3TJIYFeWwA8diBGnjXTYnFWTh7iBVPajNmgki4yKe6SPdzIDqTEx1jzepPblGVgAy3NYIOwYgnKdpI1kSDPnV4494ywWRW1LahpgnvHXWBv+7WDYu5bk7gQY0J67dNK1sKtw31yKclwlkQsAoJBCkyYnbTwmsznUdV7Ltdtr2jLmSWAM6q5IgKsyCdDpppvFUsZi3bEuWKs2bMCCV3gkxsCAJM8xFa93EXcJhnt4hlZ1KALbA+sHAznmNAdO9PjrXO8NxZs3iDbF0xDGCUg7wZ0A11+VdM/hv+npPs+yK69miuzKvaXSZhQBCgRIiBuPWt/AcWS8XCZu40SQQreKnmJkT4VwmHxT2rapaUJcLGBbJckaRmJbbMI8p6EV2vD7QtWwoCjqFAAnw0Gnnr1JrVjpGnNKKqC/Xnft57T3kxeSy0BFQwGYNmBLSREDQka7g+UTEtx2+I9rcOmKXCs57ViqxBgFgSJOw5D1FQ3/AG6wapnN5SAWWBq0rvp48jzkV4tjF75d21JDSDm58pM/HWKrvYQshuFsrOQTGiieQGvQzpz33qufm9z9m/bTD40AW2h8uYo3vASw9dp05EVvV89cD4i+FxxfDqYTOsGcpUyAx1OmvlMV6Pw/9K6ZD9ItMjBiAF1DKF0PTVgRoSBpS5Ks61j/AKVctzH27bAHssDibwnk5YAHz7lel8M/uLX/AC0/lFed+12HGKZsfZk2lwF60xOkXGuLCgdR355aCvROEn/09n/l2/5RW+vqLPtZiiaWabmrk2Qmkz0jGoiaNJ89IXqGaSaqJWeoHelzUw0ALlOBphFJNUTUGoDdppvUw1I9RMaY16oi9akDmemE01npheqhWophaiqPDcVYvX5fWSJPIMAwnviFLajQT9lVrtw5GhiEmQPqjrod/TSqGGxtwkBWuGNYBO3MgbU9r0jZSR3Qec7gxM8ulebqS1xzUcxoGgyp68genLWug4Hiwly3dBLMh00OhEQVHOPE/dWFgMageXWdSdYjQACJHKDod9BW7w/iuHZ3JVgMpyiCNY72bJEruf8A7qdS4Z7dh7WY7teyftM4ULdOmqSFgOs6wRPXToRT+FWMRhnu3bgLB0BkGEKvovSTAnL4a1x1jEqD3V55iSSCARrJHw25DrVu97Q3rpILQkhis6ag6LzOnLyHKrOv3V10vBuMZLyMWLAzOpEMSdNJAGhM6+PWu/t4yLQe7lU5ZaNY6bT8/WvNvZ+7bRu0vrmHgYIIMqQoOUGRM+B6mt5uMJfxAdr7WUXbusGPSSAYG+nLzMjrz1rUrs1Ok+teP+0HEbf0q49tdDpN2WeSW1htV3gCNJFer4fjdggAXrZ83AJ+MVB7QcFXF2HRFss7qRnblzBlQSdQBuPPkd6vU2PFluqGzGSrSozEBh1JUbTrB1HLXWrWOw6PcVLRMBoQwAzEme90bn3tYEaxVK9hbtp7iXQiPaZM0sO1kSQqk8oImJOgPKpuGYoGwFV2e52rXBaIGUACCxuHUnbTn9hVxxt4nhZW3aD3FVkXMyKomHEauSMxkDQyQSaycQSxRFDhUDAudiAIMEchtM+MVpcYxRvH9oUL21RSoMKyC2WVgT9YGZza7kAQRVIYie4pU2lbvPGW7AMQpB7x5x0A21rjbi112M9qJ4f9HW3bUNaysFIAzEjvDrJB+Ndf7Pe0qNh0kgQ9uwo5zkQSfXMfSK8ewJZmMk8tue416eMeFaXAMWoxK9se5axL3COZy+6PiPLWrLfH23K9ua7UbX6o4Hia3kzrpqwg7gqSNehqbNWsdNPN2ia4r2l9q2sXb9tWYELbZZWIIPeCyNQR+edSYX9IaMrsyxBAQT4CZPPXX4DemxPKOxzUhuVwvBvb4E3O0zPlEyoGhUKIAJG+pO2tddg8Sz21ZlKFgCVJkiasJ1KudtS9qKqvcA3IA8TFQ2sfbZsquhYiYBBMdYq4utDtRTGuCq4uSJEEHmNQaYzUw1OzComNRzTS9UPNNNNL00tVCmmlaWaQ0EZNFONFNR4FjLy5u6CBttHmPtqmbq5xERO8Rzn8+VPvlsozk7xDaxOuwOg1n1qrcu/u66jlEz4eteWfwsPsYZi2k5gTAgzuSfuNaf0TKShyg+8SDIAjb7jH41R4a5HeBYyDpJEwfDoJOum9aPDscEJZjmleZMzoNGAPIfd51rq1yxK2HRVMNmJyFoJEAZ9TGy66x4VPgAAsAd0Gc0ToTB0M8j8aicK7AqdLgWFkF5hpEjQbc+UeFW8FqYGYETpGinqdZJnxrj3diYV7oXuroHGoOm/p46efxfihdDgo7Ikak66jw58vHntTGtW1Ym4ZM5gNDAGsNOh6ct/SpTggyFnusikga6gmfqroYn7zV+O5d09qDccvCe8jAdVGtXcF7S3VMlbciRpmXYkcmqHE4GyimGZhl97KYBiZhTP3/bVNHGvve831T+8ele/jrnr6Zt6joP1zaukm9h0Y82zAkx5rPLrUuH4xhRli26ZZI7oIliCSddToOXICsC1iF/e+P9aY1wQIInzrfjDzrdvWcLdbN27q0ETEb+OUTB6nmaf/AGess02L1tSY2YbxBPvSJ8NunTnbZk6Ut7Qwal+OJ5f06Eez9y2cx7IoCCCkgiSN9Pmd6z7/AAq8t54tkBrkhswjVpBOug1k6VQwC/8AqLZBOpE9DuNatXsffGJdFu3AvaOIzGAAW2B22rnfi9Y3sr0S37ULh7ItWrYLADva5XYiWYjfU1FhP0gssdtbEQTI0J3GgnwrzhfaO+N2Vv4kHyiri+0V1UVyls5i22Zfdy+J/erH4+9+18o2uLYdb157mbViHAmFynUiAJmCNiOehmsq7ZZRlYwScy5RMzsOUk5dIB+VNHtMG9+ydjMMDoASdwOQqb+09hlIPbICCDCgDXc90mSRpNc/xd77S5VNL5F0Jop1GpjfQyZ30iPnXXYr2svC0ijum3KZkEI4K5QRpEcx5VyK2sPmntyNBo6xOkgtoAdDW9Zx9n6MLSuGIAj9opTMOcGcvLkdtxVvHWZCaq4vjzYhyWLEkr3eWYDKSBy/rUID5h2NxQ+pVWPvEchGrGelJawTpJjMW1mZjU9dDvv59adhsdcw7C92cizLsJkMoVlMdJBJ+Febx7nW5Tn79tD2c9q72HQo6iREo2YZTtpJ0mu04D7RjEhhlKumrCDliYEH886804jjrl93uXMqrcAbScqAmEHjpz/GrfCsS+GDFSde4NSSA3vHpP4VufL433fTVvv09VNykz1ieyGLz4cl2OjtBc/VEDQnePnWb7WYm8jsBcVUKyFDjMVHOCdNRyE+denynjrWuq7UTGk9OdMZq8zwXF7wQhSwziSQBmPTvbgRUmB9oL1nRZbMBGZSVjU906Csz5f6rPk9HN6k+kVicJx91my3wgLDMIMET7oI8eQma1zbrtMqy1J29FRdnRTIu187YjMdiYA26b8umpqO0IEmdx99TC6saxM9NpqtfvgSPs+2a8zTT4RiQts6SzK0mRtrtzGnXSoXUxpMaAHcR4R+dTVLC4jIYnQg8uv5+FTre8xBHXTpufH4mrXK1pDEvAVWIDBRAzLyMAk+9qfKkS8c5XPv18JnVqs8JtF1GxhtAwEEQCdfI/ZWdxG4FuMsCQ0SNNvDasYsmtW9ixKwVO8QSxMiY31g+HrU1m6SunZOdNO0VSRtuG10Oxj1isPhEm8DqQoYkxIHcaJPKqOGMug095R9opPjjWO94raJXuqToZyieXhWXZu931f+Y1b47hly29B3lbl+etZdhoHq38xr3cOPa3bxyzqygjqR+NSJcVlX3G0HRuVZGJwoz5xaL7NIZpDTsAJkenOjA2YU3OzcFRIE7k9z9ydhOk+Va1nGl2KyO6NzsI5U17InmPU1im2oyHJdUabxrqfe0H7taHDLQCBszHNGjfVjTqd96qX0v4LHAXrVrLzUhoUnUk+8RP21aa+pxTAKsi40mGndp2IHWoMLcTtrYyqXkd6WzAeUx9lTXbqLeYi2Z7R9c3OWmRl864ddZf8At35kw3hfD0vrfYKF7FSxAc6gZtpn92oL922MPZMXAC16NQ3/AMe/dFZbXLWrDtVJ6FTv6CrGKvK1i0MzgZrsGASZyTPeG3L1rM76LzElh1J0z7Nun+RuhqG5lEywHmGHyqthCmaQ5MrcGqkbow5TFRK1tRyY9czqPhk+da/J0z4c1rYy1NzQqe7bMSJ/u05GrN7hAfVSOcyBAPd5CdN6pX8QrOc2SMtszEH3VJkgg8hvNXP1gUPiQpB5EaHvGTB1gE+Fc/k+TvfSzmHcO4P74JKMGQqdRMZ5iIJ5beFScUtsLNxS7CEeQHJBGphgx8G+wCocVxtTqQIBIjn/AJRPoTNVb2KU2bhDEE22AXTbmO76zPSuXl3brWSNbCXbqoM9wEZRC5VgAQNTEwBFRnil4TKW2Aj6rDc6c+flRZxOityCieWoiZMEA/nnT1xYJPdXKY8fSQeRjlWp8l3/AFTTx/g6z7SuFg24CEQA+xIfaV/iqXEe0Fq42a6l0GMpjKQY/wBVQ/RxlacgBKnmds4J08xE0zhPCvpThFKKZbXPPJNtNd67T8fUYvPUK+MsaAYi4BM5biNl5HUJodQPhVl8SlxAhxFpoIhSSuoEKBmPTSAKyeMYDs1DPIj9nAAJlSw6+FVbIU3tCZDkRljUE+Jrd55kSbv06DEm7IZbQLCZK3hrM8omY8a1U9ouI5FC2LaqBGbI9wiDzgn4xHjVBhB15+utQXcWqGM2VyOsRvGo8a807k+o9H48WG9pOJMT+0RIMf3arP8AuWaKBx1lAjEuNNu2Pzakp59X6v8AhfF53dwjAmCOXw5+dUmsGSSdOmtbjW/yKzcdIRvQfaKmpiuriYnx66xVjOIMjfmDr98RNSYRUCDuGSok/aY08an+hodluT6ER/trVc/Gn4Ti2QADtNDMhiBt0rQwvtIViSzzp33I1PPTp86o4HGDKLZtlhmLHbQwBrptoNOdX8Rw6w5Jy31LGTGTQ/7axm/snN/Qw3tRcYgDTckAaRlbNObwE61EeJWiy5GLEsAAbNnQlh9bLMankDRa4Yls5gb3ukd5QR3gVPLbWn2+BWsyOO1UqQ3dQwYII3PhVnOX7/yuVo8ZuMotbHMr7opiCu2mm9ZWGkoDO88h1NanEQtwJ/eAoGjuGDmynXptWThzCL5V7OMcu9xt4jgly2wtPdw4d4AXPD97bbUedMf2KxIACMDG/wC2PhtrVr2ywhuYy3cslG7qHMLiBVZGO5LQJEfCt61iwE/vLamZjOhkRtvpXXxmbpklc7h/ZPEjKSZImR2gYGfPWq3FeGX7OU3EAVmiQQfExB3iuiREA0a35fsc3MTOeNjyqL2pvBsPbl1Y55MFZHdPJSRUvr6rNn7c/hcTa+lKqq+ae6S2mWTEgJvH+arOIuW+0b3x+0ccokZs31egPOqeEwSdrZeQHLxs0kQ2m2Xx9KsX7SG4Uzrm7W6dm7ubMupyxpPX168euZrpzfSldw+FCBWvFC6q4BtZmAIMQy+HKq/FMKq2bAW4CpN1lYqwzAlOQmNRzqLi1nK6k2zcHYIoeSFUhWEgjc+FWMQLbYCxnbLcFtskmB7/AHp8IrOfeJrMwiKCYdTKsNM0+4wnUVWZOjL8T4dR51Lw7DxMlDIb3WncESfjVTEYcgiCm5+so5Dxpi/Tbu3GDyDClFg5gpkKNNSJGooGJIIcZO4GDDNlJkCQMujb8vDaosXdIMApDLbkMw0IUwRrM8vWqeJVsoykCSZAZAIGXnPl8KxZtEj39Dv9VgCRqeXPXSkd+6xfNnIcb84nr485qrYtxmzEk6cwY31312660gaFbeSo5jy676bVMGnYxugGvuiddlB1gRvBb5VpW+IKsAHXUzlDEaTJ58tvtrnSgy7EwukESOZMbxoRTEuiPebaBGnX7Kli69GWwpuopEhrbNJPioOm2zmuZ4fxJ7ahreVWV7igqIIGgMEHStzC8XttetEZoFlge62+a11Hga5fG4m8ASoun9o37x7sab69a3J69KvY29mCM4DEoTu379z/ADUWbwFxiFg5id+Znaee/OqF+9cy28wPuGdJg530200io717KxMyZ10ABHjtNbsrOuzvYsFTGsRHX4jwrOxdo3bgKxsBE6gySNOelVcHxRXBUgiASMo3EHfXaBM+tVbWOCMTm5xpMAGeZ32+2vF42Ot61d/VawByG3lRWe3E8pMAt136mimdLKrXLoOvhtWbj7vcPias3nEVl425Medd7Jqa17V2FAJAMD103qRLkyQ2sQdJ8tBWYe+dCqwdiYMnoPSrNwAMJEa6+msk8hua5dM9dX6aGAwLhSUgmdRtv51qYa0yIdCZOrAGPXn8azLOKIGkDNGoJnYif8onl51ppeISTMCN57p858TFcb1dObU2IRSoAPQwCNvTnVuw0REmPQ/bVJr1wgEiRpoGI09VOlTjGttlERsH8QP3N9a649GruQ5TrpvqdR61zFq4uVQWG3Wtl8Sdsg8izH8BVbAv+zUhVA6AAnad3Br0fB61w+b3iG/xa2qn9hhcoGwt6HwiYmar/rzDZAzWLQJkEDDqYIjmbg3Bmr/HwpswM+W4E+suYHOFIhEAPeHTaOdZfDeHDtHt2zdkAHRgub3dNv8ANXs59uEWhxrCd49lYhYIP0cHMpGhHe01gEcvGpbN23eUGwlkDqiC289GEyfSeVZh4fD57TMGzdkwYhYJBIIcbjuPPSPHTQwGHuJnVrgQ5hmGZ9THPKNT50s9aWLuFwVwXLDlGCrcWWIIGpYc/MCpbuFbtHMqJuXGkug0JYgwWn7Krq9s37CyxcOh93ukBf3iRGmu1Z97iSjEXEJvkLcunLKrbzAOCY70+Brz33XWeofxW92ZtqGsSLSBs9wA6SNPCKTHcOLYWwA9nuo898AAM2kabVne1GJtm8JtXGhBqLkDnyyGnHiiG2VyaCymhcn66gjQCrv8s2DhfB3zkK9okhoC3FJkggadZI+yqeK4cTr2tnNJkMwEH8ir3CMVblh2ZSFmRcLGMyCQCNeRiRMRImaeto3SQ9tGcqCl6WCXRt3jMhtIzHUEQ0biSoq8Z4ZcOV1KMsIJDpAOURuREwY68udQPw9mtrJtyC3+Jb55NJzVs4zDuhSLeRzbVQjSbd5dRk731pXTXUj6rATnW8E97WypKic1toFy20ar3o7Qd0wRroQQDuq4rYCwZKllVdJOcRImJIMbnSdd43qDEYcIzrmVtCQQynmOh1Om1WcNjhbntFOUsJUjRspncMpG9RY3E2ixNtMkL7uYkehZiazYRFh7JIiVMjYET5nXSi1bCkyc2mmvPlUthmFssIPcgjnqv3Csv6UfD0qXPuJ7dJw+8iMSxBBB0GsDMpAI8p+FRtiLe62wsMrd07aQY6isWxiiAT0ilbFwzR108PCp52JlaeLKMFgkESCTroWJjbxpLti2yMe010IXIdfXlvVC1jAWg8+f9KYmYHSSpOWY0nz8ta152/az0vIhUHU/VCleXj4jl8aMRdZiS07mTIA3A06/k1OOEFhMsdoEzG4+zT1qxf4M4VoAaF0OboIOk9J+FctdfFk9oykgHbTmNvI0VqYfhrdmsp4yomc0HceYFFNPFQuXYG4g+evKs9mkzGvhXWD2QbmV+38KlHsh4j4n/wDmutmpHGrcIacvx3+NWXeQA5PLcz4COgHlXXr7DEiRcTyOh9JpD+ji5vG/QE/cKxeYuOXVtsk8jPMchz28DWtbxtxU0zSVI6mD4wdJ/OtaX9hWG5j/AEnfWtDA+ybjZl8I1+wjU1zvx6TmMWzjVAGZrgaANRp8YqW1xBdf2nLqk+kj7q6ex7KXQZFwg+NoGPIwauP7K3H0a85jYLcKAemQRWvU/Tpn9uRbiIiND+fA0+ziwtsDKuhIgZh7qz1nwrp7/sBbdArEyuz5pf1JGtVbf6OCNPpNzLuYADT1B2+yt89SMdcWubx+NuMoChfeUCVkDWZ6zMmo+H8QuWXukrYzC1nJZT3hnQQ0t+YFdU36N0O+Iun+IKfhEU2z+jW2sxcBDCCDb3Egx7/UA+ldPyT9Mz4+o40cQPaoyNaWXZoQM/egwzBy0iC0AfvE1ZW9mZyxLEwe6oQbDSNhXYJ7AWwQQ+0kHJMTvu0VY/sXZ1zOdeapbU/GKX5pmL+O37cqjtby3DZ2KkExmjaZjbSJ13q02EzTcZYDd6VQHcme9Gsa6/jW+vsYNhi8RHQ6jy0I0rOueyVoXe/fuEA6gLv1HeY/Yas+Tmz+08Ky76LtmcgCdwPlWJxC1bkEKNyDrOYSTBHoK9JPslgyPrf/ALWHzqC77FYA7yP+qfxrn+WtfjcZwxMPpmt24IggggTykpDbgVp3Vs2rZZRYKe8UTts0xEgs0AweomNa329jsFGjMP8Aq/jTeIcJsJhrq2rjO2RgqG+upIIj+nPasXu76anP9OQu45L+HuqqsGlXGcZgSDmuBSAcoOX1nXakwvtKQpLqwKuneUDMdGjNIM7b6HbWug9l+G2hhlGIdrTgsCvbZREyDA0G56/bWk3CuH/Wey3UvdzE+ZmdJ+2l6qeF+48q9ob9tinZl2JLFiwjUxtVfhLW5uG8GI7N4j9+O7PhNdj7Z+zVhyjYR8P3QQy9qiyZkEZm1009K57BcBIFwO1kFlyrNxSASd5QnboevhWpfTNldB7P8VwS4e2HsM7hQG0UgnY+8w3rk73AbzMWVJBJMLG09BtXV8D4DhRbK38Qisp0KMWDD02ir36mwcyuLA8g/wAlrF3fTPj08/PCrqghkYExEgjaq7YN+at8K9OGHRXQjFqwUtOYscoKEaSvjFXhdsn371k/A/YVrPl3/E/9XOnka4dp2P3V0nshjWsG7LZAwUzJCyCQJy6/WruOxwR3uIfLDk/yihcBguonww10fKnn1/xPGse/xTPbjtLRkFgpuFZAkjfYab1l4jjS21WQO9mEo4uAQYiR5iuq/V2FE94euGvaeEjlUN3hGFbdhH/49+eW2ulW9W/pqeUcxgeNp2aAnUKoOh3AAorWveyeGnS/cHgMPdNLUN6dI3FMW3/AL6sPv0qZMbjYgYO0PO5p8Jrd7TxNL2g8a3jesXtced7GG9XP4mhbWP5fRF9Wraz+FIbnhTDWQLHEOd3Cx/Cxpr8KxZGt7DDysz862hd8qU3T4Uw1jpwrFAR9KtAeFgfM05uFYk74sDysL+NawvH8ik+kH8gUw1kjgV8j/wB5c16WUB+M6Uf2auRrjMV6QPuNa30g9fz8KPpJ6mmGslfZUz/7rGH/AFD+tWsPwMr/AI+Ib+Lsz9pSat/ST4/Gl7Y+P21cNH6uB53fOVH/AI0v6vH+f4ifupounpSC7Uw09eGqOb+rT8xUOJ9nrNz3yxP8TD7rgp/aGjOfzNXDVI+xeE/cU/xNc+Vyl/sfhR/hWPVr34mrYc+NLJphquPZbCj/AAMMf9//AJU4cBw4/wCGsegU/fU+tAnrTDTV4TY5YW1/ttfhTxwy0P8AhV9LSH7loAPWkVfGmIctuyP8GP8ApL+ApTesR7o8siikFwjZiPIxQ14kasx8zP30xfRfpdv90f8Ab+FN+lJyT/uA+4U1yOYHw/AU3Kke6P8Au/GmL6PPEwNk/wC4008VJ+oI9TS5LZPuEeTEffNNOHt9bg9Vb5Ch6MOPYfUX4Un61fcIo9ak+hLyuMPNR8mNNOC6XEPnnH/jTTxn8kXjdzmn5+NKONXP3R8D+NJ9Bc7ZG/1p9zGajfhr/wDwv5gEj7NKbF8f7Tfrp+i/A/jRVBsPG4Yef9aKbE8asDEnp9u1J9JPhT+0B0j+tPnw/PrWmEAxR6CnfST4fbSzPX8/fSaHbXyp6B9IJ/P4mnNePPL8f60gUb6+ulIEXn2fqZ++gkF9eba+BpRdHQnzMfKkDDlk+NGfrHpUDu0/y/b/AEpQR0+2mBx0+6acaB+YHkKA46R6UzT0oUzzoJA48KA/T7hURIoW6NqolZ9aAaZnpZ/OnhUAG1pS/jTfh60ZT1H9aAM+FKZ8PjzpN+dIyeNAs/maQvTc+mopwueP2UBNLmpC9IG8KB2p00j76jy+VOzeFJmjlQGY8wPTWladxTaabmvy1oJA/nSE+dIRPM0ikcjQPPjBpVaNtPEQKrtM6MPI0ws45A+RoNAY24Nnf/c340tZwDHXvj1n76KLqd/ePn86q3+fmPuFFFSMpLW48hVi/wC76UUUUp90edFzb8+NLRSivb3HmKaOX+r50tFWIXC/IfOo8P7p9aKKodg9qkNFFSgX8asHYfw/jRRSiDC/+VK29FFX9ho94elSj8/GiipRJd3Pp91QL7x9PlRRVD22+FR3PdHl+FFFQSfj+NM+t+epoooHNufT5Ufn7aKKBBsPP5VH+I+VFFKHD5UuI94eY+dFFQNfc+nzqW5z/PWloqiq+/58aKKKK//Z"/>
          <p:cNvSpPr>
            <a:spLocks noChangeAspect="1" noChangeArrowheads="1"/>
          </p:cNvSpPr>
          <p:nvPr/>
        </p:nvSpPr>
        <p:spPr bwMode="auto">
          <a:xfrm>
            <a:off x="63500" y="-8890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QUEhQSFRUUFhUVGBYWFhgVFRUUFxgVFxcaFxgXHCYfGBokGhcXHy8gJCcpLC0sHB4xNTAqNSYrLCkBCQoKDgwOGg8PGikkHCQsKSwsLCksLCwsLCwsLCwsKSwsLCwsLCwsLCwsLCwsLCksLCksKSwsLCksKSwsKSwsLP/AABEIAMEBBQMBIgACEQEDEQH/xAAcAAABBQEBAQAAAAAAAAAAAAAAAQIDBAUGBwj/xABHEAACAQIEAwUEBgcGBQQDAAABAhEAAwQSITEFQVETImFxgQYykcEUQqGx0fAHFSNScrLhFjNDYoKSRHODosIkNFPxdJPS/8QAGAEBAQEBAQAAAAAAAAAAAAAAAAECAwT/xAAlEQEBAQEAAgICAgEFAAAAAAAAARECEiEDMRNBUWGhIjJSgZH/2gAMAwEAAhEDEQA/APXQtOFupFWpFSpreIOzp4SphbpQtTRGFqQClC0uWoumxSEU6KCKJpBTgablpwFCnUTSUVULRRRQIaWuM/SvxLs8AbcicQ3Zx1UKzt/KPjXTcFw4t4ayigBVtWwANgAoq561NXKWgUtRSUUGigIooooCkpaKBKIpaSgIpaaTSZqinU0rS5qJoK71Xd6nvmqVx61Cg3aSoGakrpiLXEeKi0AApuOxACKRJ6/Cn4zjaW7TNILKD3Z3YAGJ9a5m9xO39NRyF2gkwomAYAHezBhOusddKq+1mNY4qykABmRyPdzgbDoe8efT48i13S49RbR7kW8+XRiNC2wkGDVHDcaNy+AAEtgOCH7rFg0Ar1Gh+PhXLe1vFimQ5w5Yq2UmFzAMDI1iGCmJ5+pqW8e9y5YUFSFzAmB3raqDpK7uE33iRU8puJr0tSCJBBB2I2IorEwHFDcu/s8q2kGUIYDM4MESQZAHIf8A3tVapaKKKiiKKWiqhKKWigKSlooPJP0rY3tMZbtwcti1c5H37iMd56BOXWvU+HH9ja/5afyivHPb/AC3xC5mK5mVrgYCCUfOFzf5lMp4rlPKvY+H/wBzb/gT+UVu3/TGu+ZzZn8LApTSUlYZFE0UxjUUrNTRcpjVEVqi1npc9U9acLtMFoGiagW5Sm5QFy5FR9tTbjVAxirIatC9Sm/VA3qab9XxTVi9eqm7UM9Rs1bkwIxophNFVHnN2zcXFKwFtWYXGVQZkhdY/dLKQ2vStHEC7fxdsXBpb7MKT3SPegREiOe0wDWNw7iqXeIEElbZMgZjI7umVhsZCifTWafiOLzfZrZcKudRAnuk6DwMT3tjG1ee3PbCf2r4kWxImMoYspGqsO6DE+KN560zD8TNlpYwz2wuWCWUagADcbxrrtWJi7wdmVQBuY2KyNAs6bTzjWt7hXC7a97GlbmUkFAWDKGE5w2x1Ec/nWeffsdn7D4EXkGJuA5s5ZJOaBrJE6gEkGeeldHxjjS2Flp1DQ2mVSBzkgnyEmuY9nr4ZnZXlVHZ2i4y5GjRAQdYJHUbkRWbxi+SEsM37QO2clhlBzSCBsZMknTxnU119N/p1nsdi2ewTcu9oxYseeXMS0AwJAmNo006DfmuR4DxG1acWEAa8xAeGjkxYyQASIbQTPI8h1gWpViQUtNFLQKKKKKAoooFVHh/6TMdn4g66ypCiN4Fsgz5ZWP+qvaOHf3Nr+BP5RXlf6XcDasYvDXlVVa8uIV43Zuzygnl/iDXn6a+qcOP7G1/y0/lFb6/2xrrryvr9RPS0lLNc0JSFaWigabdNyVJRRUXZ0htVLTS1QQm3UbCKmZqierBAXpjVL2VHZVtEHZzUT2DVvs4prCmmM90NRmavkVG4repijmpasG2KKbDHiF6zkvZW72Y90ggqd94MDQgx4xW5gAgFwZnyiVRlI7s6FJb3hOnkJ8K5V3c3TJIYFeWwA8diBGnjXTYnFWTh7iBVPajNmgki4yKe6SPdzIDqTEx1jzepPblGVgAy3NYIOwYgnKdpI1kSDPnV4494ywWRW1LahpgnvHXWBv+7WDYu5bk7gQY0J67dNK1sKtw31yKclwlkQsAoJBCkyYnbTwmsznUdV7Ltdtr2jLmSWAM6q5IgKsyCdDpppvFUsZi3bEuWKs2bMCCV3gkxsCAJM8xFa93EXcJhnt4hlZ1KALbA+sHAznmNAdO9PjrXO8NxZs3iDbF0xDGCUg7wZ0A11+VdM/hv+npPs+yK69miuzKvaXSZhQBCgRIiBuPWt/AcWS8XCZu40SQQreKnmJkT4VwmHxT2rapaUJcLGBbJckaRmJbbMI8p6EV2vD7QtWwoCjqFAAnw0Gnnr1JrVjpGnNKKqC/Xnft57T3kxeSy0BFQwGYNmBLSREDQka7g+UTEtx2+I9rcOmKXCs57ViqxBgFgSJOw5D1FQ3/AG6wapnN5SAWWBq0rvp48jzkV4tjF75d21JDSDm58pM/HWKrvYQshuFsrOQTGiieQGvQzpz33qufm9z9m/bTD40AW2h8uYo3vASw9dp05EVvV89cD4i+FxxfDqYTOsGcpUyAx1OmvlMV6Pw/9K6ZD9ItMjBiAF1DKF0PTVgRoSBpS5Ks61j/AKVctzH27bAHssDibwnk5YAHz7lel8M/uLX/AC0/lFed+12HGKZsfZk2lwF60xOkXGuLCgdR355aCvROEn/09n/l2/5RW+vqLPtZiiaWabmrk2Qmkz0jGoiaNJ89IXqGaSaqJWeoHelzUw0ALlOBphFJNUTUGoDdppvUw1I9RMaY16oi9akDmemE01npheqhWophaiqPDcVYvX5fWSJPIMAwnviFLajQT9lVrtw5GhiEmQPqjrod/TSqGGxtwkBWuGNYBO3MgbU9r0jZSR3Qec7gxM8ulebqS1xzUcxoGgyp68genLWug4Hiwly3dBLMh00OhEQVHOPE/dWFgMageXWdSdYjQACJHKDod9BW7w/iuHZ3JVgMpyiCNY72bJEruf8A7qdS4Z7dh7WY7teyftM4ULdOmqSFgOs6wRPXToRT+FWMRhnu3bgLB0BkGEKvovSTAnL4a1x1jEqD3V55iSSCARrJHw25DrVu97Q3rpILQkhis6ag6LzOnLyHKrOv3V10vBuMZLyMWLAzOpEMSdNJAGhM6+PWu/t4yLQe7lU5ZaNY6bT8/WvNvZ+7bRu0vrmHgYIIMqQoOUGRM+B6mt5uMJfxAdr7WUXbusGPSSAYG+nLzMjrz1rUrs1Ok+teP+0HEbf0q49tdDpN2WeSW1htV3gCNJFer4fjdggAXrZ83AJ+MVB7QcFXF2HRFss7qRnblzBlQSdQBuPPkd6vU2PFluqGzGSrSozEBh1JUbTrB1HLXWrWOw6PcVLRMBoQwAzEme90bn3tYEaxVK9hbtp7iXQiPaZM0sO1kSQqk8oImJOgPKpuGYoGwFV2e52rXBaIGUACCxuHUnbTn9hVxxt4nhZW3aD3FVkXMyKomHEauSMxkDQyQSaycQSxRFDhUDAudiAIMEchtM+MVpcYxRvH9oUL21RSoMKyC2WVgT9YGZza7kAQRVIYie4pU2lbvPGW7AMQpB7x5x0A21rjbi112M9qJ4f9HW3bUNaysFIAzEjvDrJB+Ndf7Pe0qNh0kgQ9uwo5zkQSfXMfSK8ewJZmMk8tue416eMeFaXAMWoxK9se5axL3COZy+6PiPLWrLfH23K9ua7UbX6o4Hia3kzrpqwg7gqSNehqbNWsdNPN2ia4r2l9q2sXb9tWYELbZZWIIPeCyNQR+edSYX9IaMrsyxBAQT4CZPPXX4DemxPKOxzUhuVwvBvb4E3O0zPlEyoGhUKIAJG+pO2tddg8Sz21ZlKFgCVJkiasJ1KudtS9qKqvcA3IA8TFQ2sfbZsquhYiYBBMdYq4utDtRTGuCq4uSJEEHmNQaYzUw1OzComNRzTS9UPNNNNL00tVCmmlaWaQ0EZNFONFNR4FjLy5u6CBttHmPtqmbq5xERO8Rzn8+VPvlsozk7xDaxOuwOg1n1qrcu/u66jlEz4eteWfwsPsYZi2k5gTAgzuSfuNaf0TKShyg+8SDIAjb7jH41R4a5HeBYyDpJEwfDoJOum9aPDscEJZjmleZMzoNGAPIfd51rq1yxK2HRVMNmJyFoJEAZ9TGy66x4VPgAAsAd0Gc0ToTB0M8j8aicK7AqdLgWFkF5hpEjQbc+UeFW8FqYGYETpGinqdZJnxrj3diYV7oXuroHGoOm/p46efxfihdDgo7Ikak66jw58vHntTGtW1Ym4ZM5gNDAGsNOh6ct/SpTggyFnusikga6gmfqroYn7zV+O5d09qDccvCe8jAdVGtXcF7S3VMlbciRpmXYkcmqHE4GyimGZhl97KYBiZhTP3/bVNHGvve831T+8ele/jrnr6Zt6joP1zaukm9h0Y82zAkx5rPLrUuH4xhRli26ZZI7oIliCSddToOXICsC1iF/e+P9aY1wQIInzrfjDzrdvWcLdbN27q0ETEb+OUTB6nmaf/AGess02L1tSY2YbxBPvSJ8NunTnbZk6Ut7Qwal+OJ5f06Eez9y2cx7IoCCCkgiSN9Pmd6z7/AAq8t54tkBrkhswjVpBOug1k6VQwC/8AqLZBOpE9DuNatXsffGJdFu3AvaOIzGAAW2B22rnfi9Y3sr0S37ULh7ItWrYLADva5XYiWYjfU1FhP0gssdtbEQTI0J3GgnwrzhfaO+N2Vv4kHyiri+0V1UVyls5i22Zfdy+J/erH4+9+18o2uLYdb157mbViHAmFynUiAJmCNiOehmsq7ZZRlYwScy5RMzsOUk5dIB+VNHtMG9+ydjMMDoASdwOQqb+09hlIPbICCDCgDXc90mSRpNc/xd77S5VNL5F0Jop1GpjfQyZ30iPnXXYr2svC0ijum3KZkEI4K5QRpEcx5VyK2sPmntyNBo6xOkgtoAdDW9Zx9n6MLSuGIAj9opTMOcGcvLkdtxVvHWZCaq4vjzYhyWLEkr3eWYDKSBy/rUID5h2NxQ+pVWPvEchGrGelJawTpJjMW1mZjU9dDvv59adhsdcw7C92cizLsJkMoVlMdJBJ+Febx7nW5Tn79tD2c9q72HQo6iREo2YZTtpJ0mu04D7RjEhhlKumrCDliYEH886804jjrl93uXMqrcAbScqAmEHjpz/GrfCsS+GDFSde4NSSA3vHpP4VufL433fTVvv09VNykz1ieyGLz4cl2OjtBc/VEDQnePnWb7WYm8jsBcVUKyFDjMVHOCdNRyE+denynjrWuq7UTGk9OdMZq8zwXF7wQhSwziSQBmPTvbgRUmB9oL1nRZbMBGZSVjU906Csz5f6rPk9HN6k+kVicJx91my3wgLDMIMET7oI8eQma1zbrtMqy1J29FRdnRTIu187YjMdiYA26b8umpqO0IEmdx99TC6saxM9NpqtfvgSPs+2a8zTT4RiQts6SzK0mRtrtzGnXSoXUxpMaAHcR4R+dTVLC4jIYnQg8uv5+FTre8xBHXTpufH4mrXK1pDEvAVWIDBRAzLyMAk+9qfKkS8c5XPv18JnVqs8JtF1GxhtAwEEQCdfI/ZWdxG4FuMsCQ0SNNvDasYsmtW9ixKwVO8QSxMiY31g+HrU1m6SunZOdNO0VSRtuG10Oxj1isPhEm8DqQoYkxIHcaJPKqOGMug095R9opPjjWO94raJXuqToZyieXhWXZu931f+Y1b47hly29B3lbl+etZdhoHq38xr3cOPa3bxyzqygjqR+NSJcVlX3G0HRuVZGJwoz5xaL7NIZpDTsAJkenOjA2YU3OzcFRIE7k9z9ydhOk+Va1nGl2KyO6NzsI5U17InmPU1im2oyHJdUabxrqfe0H7taHDLQCBszHNGjfVjTqd96qX0v4LHAXrVrLzUhoUnUk+8RP21aa+pxTAKsi40mGndp2IHWoMLcTtrYyqXkd6WzAeUx9lTXbqLeYi2Z7R9c3OWmRl864ddZf8At35kw3hfD0vrfYKF7FSxAc6gZtpn92oL922MPZMXAC16NQ3/AMe/dFZbXLWrDtVJ6FTv6CrGKvK1i0MzgZrsGASZyTPeG3L1rM76LzElh1J0z7Nun+RuhqG5lEywHmGHyqthCmaQ5MrcGqkbow5TFRK1tRyY9czqPhk+da/J0z4c1rYy1NzQqe7bMSJ/u05GrN7hAfVSOcyBAPd5CdN6pX8QrOc2SMtszEH3VJkgg8hvNXP1gUPiQpB5EaHvGTB1gE+Fc/k+TvfSzmHcO4P74JKMGQqdRMZ5iIJ5beFScUtsLNxS7CEeQHJBGphgx8G+wCocVxtTqQIBIjn/AJRPoTNVb2KU2bhDEE22AXTbmO76zPSuXl3brWSNbCXbqoM9wEZRC5VgAQNTEwBFRnil4TKW2Aj6rDc6c+flRZxOityCieWoiZMEA/nnT1xYJPdXKY8fSQeRjlWp8l3/AFTTx/g6z7SuFg24CEQA+xIfaV/iqXEe0Fq42a6l0GMpjKQY/wBVQ/RxlacgBKnmds4J08xE0zhPCvpThFKKZbXPPJNtNd67T8fUYvPUK+MsaAYi4BM5biNl5HUJodQPhVl8SlxAhxFpoIhSSuoEKBmPTSAKyeMYDs1DPIj9nAAJlSw6+FVbIU3tCZDkRljUE+Jrd55kSbv06DEm7IZbQLCZK3hrM8omY8a1U9ouI5FC2LaqBGbI9wiDzgn4xHjVBhB15+utQXcWqGM2VyOsRvGo8a807k+o9H48WG9pOJMT+0RIMf3arP8AuWaKBx1lAjEuNNu2Pzakp59X6v8AhfF53dwjAmCOXw5+dUmsGSSdOmtbjW/yKzcdIRvQfaKmpiuriYnx66xVjOIMjfmDr98RNSYRUCDuGSok/aY08an+hodluT6ER/trVc/Gn4Ti2QADtNDMhiBt0rQwvtIViSzzp33I1PPTp86o4HGDKLZtlhmLHbQwBrptoNOdX8Rw6w5Jy31LGTGTQ/7axm/snN/Qw3tRcYgDTckAaRlbNObwE61EeJWiy5GLEsAAbNnQlh9bLMankDRa4Yls5gb3ukd5QR3gVPLbWn2+BWsyOO1UqQ3dQwYII3PhVnOX7/yuVo8ZuMotbHMr7opiCu2mm9ZWGkoDO88h1NanEQtwJ/eAoGjuGDmynXptWThzCL5V7OMcu9xt4jgly2wtPdw4d4AXPD97bbUedMf2KxIACMDG/wC2PhtrVr2ywhuYy3cslG7qHMLiBVZGO5LQJEfCt61iwE/vLamZjOhkRtvpXXxmbpklc7h/ZPEjKSZImR2gYGfPWq3FeGX7OU3EAVmiQQfExB3iuiREA0a35fsc3MTOeNjyqL2pvBsPbl1Y55MFZHdPJSRUvr6rNn7c/hcTa+lKqq+ae6S2mWTEgJvH+arOIuW+0b3x+0ccokZs31egPOqeEwSdrZeQHLxs0kQ2m2Xx9KsX7SG4Uzrm7W6dm7ubMupyxpPX168euZrpzfSldw+FCBWvFC6q4BtZmAIMQy+HKq/FMKq2bAW4CpN1lYqwzAlOQmNRzqLi1nK6k2zcHYIoeSFUhWEgjc+FWMQLbYCxnbLcFtskmB7/AHp8IrOfeJrMwiKCYdTKsNM0+4wnUVWZOjL8T4dR51Lw7DxMlDIb3WncESfjVTEYcgiCm5+so5Dxpi/Tbu3GDyDClFg5gpkKNNSJGooGJIIcZO4GDDNlJkCQMujb8vDaosXdIMApDLbkMw0IUwRrM8vWqeJVsoykCSZAZAIGXnPl8KxZtEj39Dv9VgCRqeXPXSkd+6xfNnIcb84nr485qrYtxmzEk6cwY31312660gaFbeSo5jy676bVMGnYxugGvuiddlB1gRvBb5VpW+IKsAHXUzlDEaTJ58tvtrnSgy7EwukESOZMbxoRTEuiPebaBGnX7Kli69GWwpuopEhrbNJPioOm2zmuZ4fxJ7ahreVWV7igqIIGgMEHStzC8XttetEZoFlge62+a11Hga5fG4m8ASoun9o37x7sab69a3J69KvY29mCM4DEoTu379z/ADUWbwFxiFg5id+Znaee/OqF+9cy28wPuGdJg530200io717KxMyZ10ABHjtNbsrOuzvYsFTGsRHX4jwrOxdo3bgKxsBE6gySNOelVcHxRXBUgiASMo3EHfXaBM+tVbWOCMTm5xpMAGeZ32+2vF42Ot61d/VawByG3lRWe3E8pMAt136mimdLKrXLoOvhtWbj7vcPias3nEVl425Medd7Jqa17V2FAJAMD103qRLkyQ2sQdJ8tBWYe+dCqwdiYMnoPSrNwAMJEa6+msk8hua5dM9dX6aGAwLhSUgmdRtv51qYa0yIdCZOrAGPXn8azLOKIGkDNGoJnYif8onl51ppeISTMCN57p858TFcb1dObU2IRSoAPQwCNvTnVuw0REmPQ/bVJr1wgEiRpoGI09VOlTjGttlERsH8QP3N9a649GruQ5TrpvqdR61zFq4uVQWG3Wtl8Sdsg8izH8BVbAv+zUhVA6AAnad3Br0fB61w+b3iG/xa2qn9hhcoGwt6HwiYmar/rzDZAzWLQJkEDDqYIjmbg3Bmr/HwpswM+W4E+suYHOFIhEAPeHTaOdZfDeHDtHt2zdkAHRgub3dNv8ANXs59uEWhxrCd49lYhYIP0cHMpGhHe01gEcvGpbN23eUGwlkDqiC289GEyfSeVZh4fD57TMGzdkwYhYJBIIcbjuPPSPHTQwGHuJnVrgQ5hmGZ9THPKNT50s9aWLuFwVwXLDlGCrcWWIIGpYc/MCpbuFbtHMqJuXGkug0JYgwWn7Krq9s37CyxcOh93ukBf3iRGmu1Z97iSjEXEJvkLcunLKrbzAOCY70+Brz33XWeofxW92ZtqGsSLSBs9wA6SNPCKTHcOLYWwA9nuo898AAM2kabVne1GJtm8JtXGhBqLkDnyyGnHiiG2VyaCymhcn66gjQCrv8s2DhfB3zkK9okhoC3FJkggadZI+yqeK4cTr2tnNJkMwEH8ir3CMVblh2ZSFmRcLGMyCQCNeRiRMRImaeto3SQ9tGcqCl6WCXRt3jMhtIzHUEQ0biSoq8Z4ZcOV1KMsIJDpAOURuREwY68udQPw9mtrJtyC3+Jb55NJzVs4zDuhSLeRzbVQjSbd5dRk731pXTXUj6rATnW8E97WypKic1toFy20ar3o7Qd0wRroQQDuq4rYCwZKllVdJOcRImJIMbnSdd43qDEYcIzrmVtCQQynmOh1Om1WcNjhbntFOUsJUjRspncMpG9RY3E2ixNtMkL7uYkehZiazYRFh7JIiVMjYET5nXSi1bCkyc2mmvPlUthmFssIPcgjnqv3Csv6UfD0qXPuJ7dJw+8iMSxBBB0GsDMpAI8p+FRtiLe62wsMrd07aQY6isWxiiAT0ilbFwzR108PCp52JlaeLKMFgkESCTroWJjbxpLti2yMe010IXIdfXlvVC1jAWg8+f9KYmYHSSpOWY0nz8ta152/az0vIhUHU/VCleXj4jl8aMRdZiS07mTIA3A06/k1OOEFhMsdoEzG4+zT1qxf4M4VoAaF0OboIOk9J+FctdfFk9oykgHbTmNvI0VqYfhrdmsp4yomc0HceYFFNPFQuXYG4g+evKs9mkzGvhXWD2QbmV+38KlHsh4j4n/wDmutmpHGrcIacvx3+NWXeQA5PLcz4COgHlXXr7DEiRcTyOh9JpD+ji5vG/QE/cKxeYuOXVtsk8jPMchz28DWtbxtxU0zSVI6mD4wdJ/OtaX9hWG5j/AEnfWtDA+ybjZl8I1+wjU1zvx6TmMWzjVAGZrgaANRp8YqW1xBdf2nLqk+kj7q6ex7KXQZFwg+NoGPIwauP7K3H0a85jYLcKAemQRWvU/Tpn9uRbiIiND+fA0+ziwtsDKuhIgZh7qz1nwrp7/sBbdArEyuz5pf1JGtVbf6OCNPpNzLuYADT1B2+yt89SMdcWubx+NuMoChfeUCVkDWZ6zMmo+H8QuWXukrYzC1nJZT3hnQQ0t+YFdU36N0O+Iun+IKfhEU2z+jW2sxcBDCCDb3Egx7/UA+ldPyT9Mz4+o40cQPaoyNaWXZoQM/egwzBy0iC0AfvE1ZW9mZyxLEwe6oQbDSNhXYJ7AWwQQ+0kHJMTvu0VY/sXZ1zOdeapbU/GKX5pmL+O37cqjtby3DZ2KkExmjaZjbSJ13q02EzTcZYDd6VQHcme9Gsa6/jW+vsYNhi8RHQ6jy0I0rOueyVoXe/fuEA6gLv1HeY/Yas+Tmz+08Ky76LtmcgCdwPlWJxC1bkEKNyDrOYSTBHoK9JPslgyPrf/ALWHzqC77FYA7yP+qfxrn+WtfjcZwxMPpmt24IggggTykpDbgVp3Vs2rZZRYKe8UTts0xEgs0AweomNa329jsFGjMP8Aq/jTeIcJsJhrq2rjO2RgqG+upIIj+nPasXu76anP9OQu45L+HuqqsGlXGcZgSDmuBSAcoOX1nXakwvtKQpLqwKuneUDMdGjNIM7b6HbWug9l+G2hhlGIdrTgsCvbZREyDA0G56/bWk3CuH/Wey3UvdzE+ZmdJ+2l6qeF+48q9ob9tinZl2JLFiwjUxtVfhLW5uG8GI7N4j9+O7PhNdj7Z+zVhyjYR8P3QQy9qiyZkEZm1009K57BcBIFwO1kFlyrNxSASd5QnboevhWpfTNldB7P8VwS4e2HsM7hQG0UgnY+8w3rk73AbzMWVJBJMLG09BtXV8D4DhRbK38Qisp0KMWDD02ir36mwcyuLA8g/wAlrF3fTPj08/PCrqghkYExEgjaq7YN+at8K9OGHRXQjFqwUtOYscoKEaSvjFXhdsn371k/A/YVrPl3/E/9XOnka4dp2P3V0nshjWsG7LZAwUzJCyCQJy6/WruOxwR3uIfLDk/yihcBguonww10fKnn1/xPGse/xTPbjtLRkFgpuFZAkjfYab1l4jjS21WQO9mEo4uAQYiR5iuq/V2FE94euGvaeEjlUN3hGFbdhH/49+eW2ulW9W/pqeUcxgeNp2aAnUKoOh3AAorWveyeGnS/cHgMPdNLUN6dI3FMW3/AL6sPv0qZMbjYgYO0PO5p8Jrd7TxNL2g8a3jesXtced7GG9XP4mhbWP5fRF9Wraz+FIbnhTDWQLHEOd3Cx/Cxpr8KxZGt7DDysz862hd8qU3T4Uw1jpwrFAR9KtAeFgfM05uFYk74sDysL+NawvH8ik+kH8gUw1kjgV8j/wB5c16WUB+M6Uf2auRrjMV6QPuNa30g9fz8KPpJ6mmGslfZUz/7rGH/AFD+tWsPwMr/AI+Ib+Lsz9pSat/ST4/Gl7Y+P21cNH6uB53fOVH/AI0v6vH+f4ifupounpSC7Uw09eGqOb+rT8xUOJ9nrNz3yxP8TD7rgp/aGjOfzNXDVI+xeE/cU/xNc+Vyl/sfhR/hWPVr34mrYc+NLJphquPZbCj/AAMMf9//AJU4cBw4/wCGsegU/fU+tAnrTDTV4TY5YW1/ttfhTxwy0P8AhV9LSH7loAPWkVfGmIctuyP8GP8ApL+ApTesR7o8siikFwjZiPIxQ14kasx8zP30xfRfpdv90f8Ab+FN+lJyT/uA+4U1yOYHw/AU3Kke6P8Au/GmL6PPEwNk/wC4008VJ+oI9TS5LZPuEeTEffNNOHt9bg9Vb5Ch6MOPYfUX4Un61fcIo9ak+hLyuMPNR8mNNOC6XEPnnH/jTTxn8kXjdzmn5+NKONXP3R8D+NJ9Bc7ZG/1p9zGajfhr/wDwv5gEj7NKbF8f7Tfrp+i/A/jRVBsPG4Yef9aKbE8asDEnp9u1J9JPhT+0B0j+tPnw/PrWmEAxR6CnfST4fbSzPX8/fSaHbXyp6B9IJ/P4mnNePPL8f60gUb6+ulIEXn2fqZ++gkF9eba+BpRdHQnzMfKkDDlk+NGfrHpUDu0/y/b/AEpQR0+2mBx0+6acaB+YHkKA46R6UzT0oUzzoJA48KA/T7hURIoW6NqolZ9aAaZnpZ/OnhUAG1pS/jTfh60ZT1H9aAM+FKZ8PjzpN+dIyeNAs/maQvTc+mopwueP2UBNLmpC9IG8KB2p00j76jy+VOzeFJmjlQGY8wPTWladxTaabmvy1oJA/nSE+dIRPM0ikcjQPPjBpVaNtPEQKrtM6MPI0ws45A+RoNAY24Nnf/c340tZwDHXvj1n76KLqd/ePn86q3+fmPuFFFSMpLW48hVi/wC76UUUUp90edFzb8+NLRSivb3HmKaOX+r50tFWIXC/IfOo8P7p9aKKodg9qkNFFSgX8asHYfw/jRRSiDC/+VK29FFX9ho94elSj8/GiipRJd3Pp91QL7x9PlRRVD22+FR3PdHl+FFFQSfj+NM+t+epoooHNufT5Ufn7aKKBBsPP5VH+I+VFFKHD5UuI94eY+dFFQNfc+nzqW5z/PWloqiq+/58aKKKK//Z"/>
          <p:cNvSpPr>
            <a:spLocks noChangeAspect="1" noChangeArrowheads="1"/>
          </p:cNvSpPr>
          <p:nvPr/>
        </p:nvSpPr>
        <p:spPr bwMode="auto">
          <a:xfrm>
            <a:off x="215900" y="-7366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27" y="1794010"/>
            <a:ext cx="6440776" cy="486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LA ZONA VERDE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5765" y="4572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36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2077" y="1448144"/>
            <a:ext cx="3459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GREEN ZONE/ PARK)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AutoShape 2" descr="data:image/jpeg;base64,/9j/4AAQSkZJRgABAQAAAQABAAD/2wCEAAkGBhQQEBQUEBQWFRQUFBUUFxQUFRUUFxQVFhgWFxQUFxUXGyYeFxkjGRgWHy8gIycpLCwsFR8xNTAqNSYrLCoBCQoKDgwOGg8PGiwlHyQsKiwsLCwsLCosLCwsKSksLCwsKSwpKSwsLCwpLCkpKSwsLCwpLCwsLCwsLCwsLCwsKf/AABEIALgBEwMBIgACEQEDEQH/xAAcAAACAgMBAQAAAAAAAAAAAAABAgAEAwUGBwj/xABEEAABAwIEAwYEBAMECAcAAAABAAIRAyEEEjFBBVFhBhMicYGRobHB8DJC0eEHFFIVcpLxFiMzYmOistIkNFNzk7PC/8QAGQEBAQEBAQEAAAAAAAAAAAAAAAECAwQF/8QAJhEAAgICAgICAQUBAAAAAAAAAAECEQMSITFBUQQTMhQiUmGBQv/aAAwDAQACEQMRAD8AFGmrTWoUmLMGr69nywAJwEQ1MGqAACYBEBMAgAAjCaEYQosJgEQEQEAAEYTAIwoUVNCMIwgBCkJoRhALCMJoRhQooCMJoRhALCMJoRhQosKQnyqQgFhSE+VSEAsIwmhSFALCkJoRhCmOEIWXKhlQGIhK5qzFqBagKhpKKxlUSzNGmYyFkDUQ1OGroYAGpg1MGpg1SwKGpg1MAiAllFARAThqMKFFhGE2VGEAsIwmhGEKKAjCaEYQCwiAmhGFALCMJoRhCiwjCaEYQCwjCMIwoAQpCaEYQosKQmhGEAkIwnhSEAkIwnhSFAJCkJ4UhCmOEpCy5UCFAYoUT5VEIacNThqYNTBq6Wc6AGpg1MGohqllFATAJg1HKlloWEYTZUYSxQsIwmhGFCiwjCaEYQCwjCaEYQCwjCMI5UAsIwnyowhRIRhPCMKAQNRhPCkIBYRhNCMIUXKplTwjCASEYTQjCgEhSE8KQhRIUhPCkKAxwhCyQhCAx5VE8KIQ1IanDUwamDVqzNChqIanDUQ1LFChqIanDUYSyiZUcqeEYQCZVMqfKjlSwJlRhPlRyqWWhMqOVPlRypYEyo5U+VTKlgWEYTZUcqWBYRhPlRASwJCkLIGhMGDmpZaMUIws3c8ih3RUstGOEYTZUcqtkEhGE2VHKgEhSFO8bMZhPKRPsnyqASFIWTKplQpiyoZVlyoZVLBjyqJ8qiENWGJg1WQ1UMbx6hRdlqOhw2hx10U2NalkU03dLSVO29AaB59APqkf28o/lY82EzlEHcam3VT7EXQ32RHIsnCsS2vSY+cpcJym41IHiH6KwacGCiyJ9FeNrsqZUQxWe7RDFrYzqVsiORWcqYBTYalTKjlVvulhqVWN/E9o6FwH1TYamPKjlROKpDV7f8QKtCjYHYgEHmDcEJshqyrlRyq0GBO1g5JsNSllRyq05o5Kd2E2GpWyo5VZ7sI9yOabDUq5Ucqsd0iKA5psKK4CYKwMOp/LdVNkXVmCVMqz9wmFBNkKZVquDAXOcA0akkAD1K5XB9ru8xxpgtNGSGuA/pElxdysVn/iVh4w1M8qw+LH/ouE4NWDK7C4gDxiTpdjgPiQo2Wi3wnANdxLJ+E9/U8Q1BaXEH4L1ju+q8w4bUaeKBzDLXYhxBE3DnG/xXqvcLEZGpRMPddUO6Wf+X5Ify5W9jNGHulO6S8QxDKFN1SqcrGxJgnUgCwEm5C52p/ETBj81T/4z73KWKOj7lRef1f4kVXOJpU2ZJOUuD8xbNiYdEqJZODsy8ASfdecdqX5sXV6OAHQAD9113G2E16bDJDGPrPDQScrPFeNAYj1XD8XxPe4io+IzPJjkNhZcXLmjprxZVCNMa+Z+cKNE2Cs1MPlp03TM5wbRlcHuJaesEH1RstHovZtn/hKP9z5klbZwuVruAsjDUR/w2fEBJU7WYNpM4in6Znf9IXPC+Wdc3SNpCIatfw7tHhsQ/JRqtc7lle0mxJjMBNgtkIJgEE8gZXfZHDVgARyrzTtPxOocVVDKrgyW5Q2o7LBY0giDEGZ9V0f8Pnl9KpLiSHiZJOs8/JTZXRdXVmu7f8AaA4atTaGh2anN3ER4iNAFyL+2dXZjB/iP1W3/iuIxVIf8EfF7lxASkE2bw9ra50LR5N/Ule04Hijn0zScBFKjhHAiZPeUyXA7at25r58C9v4DxKm91fxBuWlhGeIgEmkx7XZRMuvyWJNJo3G2mbcIyn7lTuV1tHKmIUQn7lTuylkERTZEQ1WwJCYBc3iO2rWszik/LnDS4lkTEkAtJvCnD+3lGoXd4DSAjKTLs2x/CPuVnZPo1qzpwoVzvbjGvp4E1KLy05qcPY6JaZ0I2Nl5dX4zXdd1eofOq/r16JYo9xLgCAfzTHoJ+ibP4ssbT8YXiPDy9xJLiSTFyTpPPrHsuh7N8TOGxbXVHeB4yPMkgA6OPkQD5Shm6Ol/iO2cGDyqs+TwvM6eEzEXidPpuvTf4gYlhwTgHtLu8pwA4E63sDylec0n5SDrEG/6LEnwdY9ljgpLcXSnaq0b/1r2ciN/deMYunlrMLfzQbn82ZwcRyuFk4XiC19BxEkOaZ1uKk6+SxGRuceD2UMT5TzQIKELqcTSdtqJdgK4MWa0+z2n6LxbG04Fuu0L3TtHRzYPED/AILz7NJ+i8T4lUlsZQ2/9UnfaNEI/BWwjhkE9fmVFRZiCBElRNjLi7PXsa8uxr/7uGp+j69MkeRErgMfVzVqh5vefdxK6bDdogajq1QAOL8O7I2bimHOME9Q33XIF8lcY/kz0S/Ff6Cu619Db6/RdWKLTw3OZmQ/kM2YsB/wlck51x6rr6mMY7AU6LS3vMrJtEXBcHOjyXLNJRabZ0xr9rN7gu0NGm2nTLjmaymJAkTlFpG68xe0StxVa+kQTBbqDta8KpwnCd4/o0SeU7BbhOCjunwc57SlRjwtJ1MOeGuHhgOuLlzZAPOJ9Cu7/h1xSoynWIpmqHVGNdckhuU33tdHhOFp1cHiaL3MDnta6nI0e0ONiLgyAOswh/DxhbQqyCP9abERoxv6rk8sZrhnaEKdHL9pMoxNXI3I0FrWs/oAa0BvoBHour/hgJo1v77fjmXJ9ozOJr/+474Lb9k+NOw2AxFRjQXBzSM0xJgXAudea6p8mGuDX/xW/wDOs6UW/wDU9cWtn2i4nUxVbvKhlzgTAmGjM6GgbAbLWgLsmcWqDTMFdb2BeX8Sw4JP43f/AFvWmqcIIotcGuL8xzW0sYETK2nYWuKWPo1Hg5WOeSQJP+yfaNyuLyRlFtHWMWmke2YlwY6JEdYCq1scxn43Mb/ec1vzIXmvaLLjcU6uLBwYG3t4QAItJ0WHjeCfiHMqZQ57GhliHQAXOtNwRmj2XCPy8fEbNSxS7PRHdpcP3jKYexzqhIGRzXAQJOYg2WPtJ2gGEoh4YHkuDcuYi15dYHS3uvMuC4xuGxVJz5bke0utcdY8lv8AjuHfUx1KvrTLatIOEQIL3NEdW775Su7yUzMcdo7Ts5xtuMo58uQyQ5s5oIJETAm0H1WXtDiTRwlapTPjbTJaeR0B+K887DccZhzU7xxDS6zQJLjlGgVDHVq1es8uxTyx1R0Mc54GWTkblJA/DA0hYnnhDiTIot+DLwYOq4fEMcRDQKo55hmnfkIWsf8AULa4PHNwjK7HwTWYGAk5Q1pzS8anMNIj156OlXY0aZgCLvJMGL2mIOqys8FbRvRuj0LtS2eCNM/koH/maPqvLaNEvMD6dV1WGx9FwylrSCAL2kAg2tz+SNTB0QCRLcpggb3g3hc4fMj1JNFlhfaNXh8zGNHK/uShnOhkwB7ifEtg7CBwOQ3H9UgHX82yqjD3PiYCR/UXX2Ewuy+Tjfk5PHJeCiXjKTbTaJ9kzU1HgFSR426XBJsTt180X4Z9MDO1w20sTfdWOaE3UWVxa7Rl4g8k0yNG6n+9lcJ9SUtHGZcrY/Pr5O5LLRwBc13jHiynckeJp9bKnxHDOpuHIudBEwZusRyRctUzs09Wz3llRrrtIInUEEe4TLw/gXFqtCs1wcYBktzGHWNnAG4Xt+HrCo0PZ4mmYIPWF6LPPRxPb3tu7COOHbSDjVpfjc6AA/OwjKBrbWV5hixLw6bCNZOh5Qut/jEwDFUTv3N/R74+vsuRraO9foQlhrkjuAueS5rqYa4kgEkEAkwIhRbbAYuKbZc4W6qLm3I3cfJrzxJswwhwv4icotI3vvosmHqMJI8JMHW0gamZ+K5fCOJdHMa8uZW2DqbC3K6XQRIk35jbp6rxZXJ+WdIVXRsquCnLlm9s2w0ueV406qxVxop02t0NiBGpFr+/wWpqV++aA1gZeJAPiPnpMQFWxvFRAbAnc6m1hrp6LFSnxJ2abS6N/iccHUneICxIkA3A0g87rn+H8XeHWMAmYktaNpMRKxYHiRBMkx5wdfJbXCYo1GAOyPaSZB1A8jv7brGn1pxatHNvYvYDE1XuM1Gl1tCQQLQbi+oWx4bxJ1FxcC62xtYjKTBMOE7j0XN0Wii/KSS0wRmMRzHPX5LbOrF1Obcy3WWkfiad9p8toXCUafBFJmTiWNY+oXD85OaTaZMmNbp212hoY0Q1xuLgea0mLaM5ifxSTaLiYKSpiocAHEmDYc/NemO1LlnoTRtsZgWkEsDCWyYfMu08MtIP9XqfZootDD3dMOIcT+I5SDDdTrv6Lm69Yl8wek2mNT8/ZDvjYuv0tppK7XNqrOTq+jsDjRTIOYOlodDToOTuRmbeXNY6eLADjAkkutqJj59FoqOKBgH/AJemx20WwbxQNP4RpABueY1XleOukddizWxQykh5jkYjn6b+oVnA8QA6z7eXULRVseXGf0v6CyfD1HXMZgG26HYI4KuSbHRvxwJkgZgI0vyifKVMPxgk676aaWO+sLmxjbnNcHSItGolA4u2YSPI2M8vkp9Nl3OnZSZmLwGh51NtdPT0WHFUA5pAGU3cHtgxziI22WoOLygFp121Ol5HPVX6eNBAnM2CDtqALGRaZWXFoto0GKYJdOYkPgl2879EWUZgExrrpMLZcRw9M5nZ9dQBoduhVFgi5ObrbbTXzFl2UrRnovYKnntoWkXG5EzFtNFtWnwFsm9r3EfOVp24iPzX2EE26BWf5qGyXQfQj9VzkrKmU8ZTNODPgNomRN9jpKz0a9Nk5gSDoP0HqnfiJh2YCTe023iRCwYvANLMzHHNIPigA+S2qfEjL46LeBxAcZEyOYGg0JGw2VuvWzu8ZsNhofitA1pGp3EQRcQHT8VscPcSTF7Cdib6rnLGk+DSkXWuiSxxE9dPRO/HloGbrJtsDNt1Vo1ADA+/RZvDlALQBtc+o9lylFG1IVhZWAmA64zCxF9+a7zgHaenhcAwYiowVQaoawm7yHOLbNE5TIvC8zoksBdqGmCR0tEi53Wnx9fM7NoTz1+FxqvXhnJWl0cZ12dN2rrv4jiG1SGMAphpGYkeFzjab6FJXwbHNIJve4g/5rRU8XDQBpGn3qrDa5I1MyD0HmOSs5zbTvoio2NLDta0DPpbZRa8VDtJ8hZRZ3yfyLUfRzT6L2HK4TMsh9i0n+6Ttp6q/iMGGUw5kEsE+g3IIV/BOFR5aXNDpDhm0BuJJOhA+a1eMx2U1IgghzPDzIOh5LunKTM0kWnvDKckfhOkuIJG8Cw0WkqOD3yBE9Z81erV25CwyXaeVhMzpeVhwWEmprEXmR5jotRWttmJciuOZ5Gp0GSwgR5WW3wdIsLO8aYJAnUATMSNL7LXuoXdkMuJgMBzEy3NNt7xA3CtU8XUDS0U3kWkNY8iQc5ufY+pWJpyVIlFus4PLA90eJ5HhB8ViARqG8/JVmcZhhaAcwk389iNiCbHkqT6dSpBLHzIy+E3AJ053EesJ/5N1vC4ZmiXEEm5mPaEWFVySi2ysXNaT+ZzQOQ8Q9yVlAYyuzeQ4yTAmASTNgIuqdCm9uUQDBBuY00AnyVnGYkms19RkBoPggxmgAeYsN9keN/5ydEw4nENDCGBuckkzIOUyYB5AQIWrbjJdG/whJjcQajy6eZjYeirUgQea6RhS5MuVmybjALQASR4p08v3TOxWkf1Q2bz+L79VVMAjNMCeenLTSfmmw+KaHNmTrIMW8VvgmpUy8KpbtJ5jabQBsnwWIJNjvvz5D4qvisQA6G+IF4M9IBNthJ+4WNmODRrYOe47Te1gegWNbXRTo3NaymS1os2LnUiZd1KqHHCo2DMsIbpz3NtP25rWf2qXAmLXMXgC4AjRChVDqtS8bCIgmLfX2WFja7LsX6WJcHg+Y0t5QD6LNQ4oR4LEEaxYm8kQJ6ei1TMSXPIHhgTrqf1ukw9U7TEi+t9f/1oq4X2NjZcVxDiYMEjcTYDQeiTAPMCQY+B53KTEGGnc3JOh6esfNM14tuIJPSSsJftoXyWnYnxNnfNpHKfXffkl/mWuPiEhs69Q25jWT81ja9pdT55iNYEZX3vtICpYmrFRx1AIBiwi8TG8/AKxjfBWzYUw4WB+OnQCPNZ6WJdoBMXvJv1n7uqmEreHxWEmNYsSJBGtx1WShjxN7jxGxsQDzWZRYRaxDQ1v4Y8dQgm1iQWjqA2B6oDEjLqcxBFo0PxWDGYjIJqQMzM9H8wcHakObbUAXuMt1q6lZzXt18ROUXGYCRY6G4Wo42+ytm9ZixZ3TKSbg+Xt8EeIcVDLB0yOsFaptV77TBgENsbukDz/wAlVrZ3sHhmBcgbAb+QCn1pvkmxsTjXANGlhba+8LFXpPJBmQJ+5KPeAhpIgz15iyq4/FB5gEx56/ZWox54D6MzXaiBtedtkxqloMctZ89ov+/tqv5sCRpb3PJPT4hGvLTY/qtvGzFln+0niwUVY4d+ppViSAZaLXG3hPzUW9F6Lydn/YOHdLjDn5oc0ucXAESHHxaHS4232LOz2Hk/6lh85Prrqs9Gm1pc4XLonW5AgH0EdLeaygrwPJL2YbEPDKcf7Np9BrpJMcvkiOH0qckMbBcz8osJDSYA1vOqyhNl5qLI0SzIKLabj3cCHuymBAZoG21MTfrooKbbxadYcb8k1HCOqT3YJgicozQJ+G4lKarBVe0UznY0lwzPeA2LNgHxOsTIvNjqAlORrlg/l2/Z++nsElXA08t5tyc6fcGVi4Vi++oio4Oa5z3Sx35QD4YsDEDe6tArMk4umR/2a/ifBaQpF/dtLxTkhrqgaXMZJMA7mfPokwvAqD6YcGzMFp7ypoeY2Ma63WxxNHPTc3NlLhEjb9lBSJD2lrcj2Bs5iHNIJjIWtBA8R3g8l0WS/NAqHsvhzsfLO79fuUjuy2HA/Cbf7xWyZTgbnzPzRA6Lm8kvZKNVwjBUmUn1aoADsM92SXNHeAACGgxaTYNMRYGUzOzeHffISLxJ/EJIkGLAiCN4K2TWAEkDUkm25mT53PusmZblnXg02jXU+zNCL04JEWPmDsNo90jeyOHiHNkyb2G5gabC3otrn9fJQH0+/Nc3ll7Iaar2QwwBPiED+q0Xtp106ou7G0HTd94/NGgAPvqthi8F3p/1haacfgLXXcCCHEhwmIsIVpvKfotPLJL8imiodjKIcWsJMNzuhzM7RcEnfIYjTUFSn2NoMu1z9CLuB2iZgRH0W+zx7R+yxOIcILQQTDhmF2nUCxFxOo3VWaUmldey9dGpPZprjlLnOpuBcScs5zLQdP6ST5x6YT2KotBJq1Ggby0QNyTHmtth8I4vDn5AGtLWMZIDZgW02AG/pZXTB1AI6rMs0oukytGjodlqILS2o4ls3GQzM3Igjf4JP9CqH9dQ6alu2n5eVlvWwNAB6Qg9sjUjyIUeeTfDIaWl2cokZQ97g0mdDJdvmi5ERbS/Vc/2pwzMGGNpOc973fhfcBgmdBuTFuq6/B4ZtFsNc4NGxIIHWw16rzvivFjjcU2SGsDiGE7NFwTz0J9YXqwOU598Il+zsW9nO/Y1tV1QU2XpMlvga7VsxNoHuVRr8Oo0K2R7e9DQXsbUJgOOn4cpj75Lc8B4ka9BhOYPAaHZgRnEWeCbOnQkbid1znaziApYgEtJJa3Q7DNa/munx8kvu1l0TJdcM6epwCh31KphXvYKgpDKYfkaWtLmiRJgGZJsRzEqgey2Qnu6j94l4F/SnYfcFXOGcTpYqjTfRYWNYDTLSZOYAtJnkWuCumppv93K4/IzOM3FeGVPg51vZQmc7zY2IeD4RZocDTvFuVkKfYtgLS58wSSJ1uTItzO/JdHI+7qQPsLz/qJ+ynN/6FUiPG6TliWHL4reITm5GR/vdAqzuw47yQ7LTgy0PJdOxDi221jK6hxH3/klMH/MLS+VkXkjOSZhsTTlrXtAa5wEkAwHG+m+vqourzefuit/qn6Lsymwfd1laVWZiB19E7KnmuLMFkDr80W+Y+/VVxW6H3KfvDs3rclZBYA6hMD19FWbVJ2HxCbvjrA9LqFM/qjl9Z8iq7XHl8ITisY0Ht+yAzz1+SGXmfgf0WJj+gHsshxBnbzgQo0B20if3TCmsOYnf2DVPW/kPsKUUyOA5pmtH2f2VcvjSPZEOO8IDM5g5+x/ZNmA5j1CrjERyCc1r7/H6IDKPWfMqFw5/H9lhNW37BFr/NZYMpbb90Wx9z9AsZqxv8L/AAWOrj4/q02a51vb4KcgtyPslKHX0+JVH+1XXIY87XBb84S/z1Q6MPqWf9y2kxaNiXif80Rf7K1dTGVtgPUifPX7lZRUqOFyAekfIhKBbqMjb2lcjxvDMq4+hTyAtylz2i0zmJJjo0LpnOeQIf56f9t1r6XByK76xqBxe0NFoygATB5mOi7Ypatv+iMr9m2uovq4Z5JbTh9Of/TcSD6Tl9ZTu4HTxFU1qjSS2oWtE+EtYA24iT4s3ssuK4a4va9lXK4NLDIzhzXEGNQRcAyCrmHo92xrZ/CNgQJ3teJMrUsv/SfL7KV+EcOZQa+nTabPDhJJlrxAF72cx3+IK25vNvz90CQN7kbn9fu6V746b6rlKTk7YYwa3SPmfqgWdB8ViNU/dkucR+6zRB84nQ/H6iFAAbhY+9EW180O/wCQHvqlAyZOnxP6oLAan3dRAVKD9h05D5K210REDrqgoujIP3xtbXQwPos4Jt+g+aiiyUDnwbyPZQVgNPmT5IKKAdlUEW5Tz+acuk3/AM1FEaAS8SIn1OnwRdVEax5xsoolCwOfP7AfMINInmdJUUToGV0G5t0339FiDL2J+X0HsiooUUGOZvzHy5IFw/p21sfloooo2CNe3qJ6EfNZGuA2PuPqoojREyOxHKff9tUDVM7e3PzCKijQC521p3gffVFrnct1FEoBc/mPb56qu6LyI8wPLmooonyVjtIGseyfNNxEff36qKLVhAe3nPSyxjz1UUU7DJI2PLzUc8Dcj5RZRRG2nQEJmwI9wlyDSfr6aaqKLaIYakgj2sDb6KGod9PRRRRMgnejoPP9ioootkP/2Q=="/>
          <p:cNvSpPr>
            <a:spLocks noChangeAspect="1" noChangeArrowheads="1"/>
          </p:cNvSpPr>
          <p:nvPr/>
        </p:nvSpPr>
        <p:spPr bwMode="auto">
          <a:xfrm>
            <a:off x="63500" y="-847725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t0.gstatic.com/images?q=tbn:ANd9GcT4cMp2g0VCnvr9-x6S8jW0miJI4h8xReHVZZ8fkMOOtmBB4zHo8XsBgb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70" y="1909809"/>
            <a:ext cx="7063472" cy="47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506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PRIMER (+ MASC. NOUN)</a:t>
            </a:r>
            <a:br>
              <a:rPr lang="en-US" sz="5400" b="1" dirty="0" smtClean="0"/>
            </a:br>
            <a:r>
              <a:rPr lang="en-US" sz="5400" b="1" dirty="0" smtClean="0"/>
              <a:t>PRIMERO/A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367135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25.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6951" y="1801968"/>
            <a:ext cx="1065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(FIRST)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hQSERUUExQWFRUVGBwXGRcYGBcYGhoXFxcYHBccFxoYHCYeHB4jHBcXHy8gJCcpLCwsGB8xNTAqNSYrLCkBCQoKDgwOGg8PGiwkHyUsLiwvLCwsKiwsLS8sLCwqLCwsLC8sLCwsLCwsLCwsLCwpLCwsLCwsLCwsLCksLCwsLP/AABEIAMIBAwMBIgACEQEDEQH/xAAbAAABBQEBAAAAAAAAAAAAAAAFAAIDBAYBB//EAFAQAAIBAgQDBAUHCAgDBgcBAAECEQADBBIhMQVBURMiYYEGMnGRoSNCUrHB0fAUFWJyktLh8QczU1SCorLCFnPTNENVY2STJER0lKPi4xf/xAAaAQACAwEBAAAAAAAAAAAAAAABAgADBAUG/8QANBEAAQMCBAIJAwQCAwAAAAAAAQACEQMhBBIxQRNRBRQiYYGRodHwcbHBIzJS4RUzQmKi/9oADAMBAAIRAxEAPwAngMeqYhna32mUCAIEHkdT4GjOJ9KxcUq+FLKdCC6EVnsAvfc+C/HMftokFricdzOyF6HqrKvadO/3SGNw3/h6++3UT4zDf+Hr77dOYVDd03/HIURiqihwVIc/NOscRw6NmXAKpBkEdlII2Iojd9JVuqUawwzDcspgxofKhRrls/VVnWHkXVfVKYM3800V2KbXc1Z1rXSKRFLNXJqKJJdCkErmAIJXTUTqNdKLv6XWyuU4e4V2juRHsmg80jV1Oq5gsqKtBtU9pX/z3hv7o3uT96keNYb+6P7k/eoeRSirOsvVXUqff5q/+esP/c2/yfvVYselaouVMM6jeAUA1350JiuzU6y9DqVLvRe76XqwIbD3CDoRKGR76qfnvD/3R/8A8f79UiKaVqdZep1Ol3q/+ebH91f/ACfv13884f8AujefZ/vVQC0qnWXqdTp96MYb0ltoMqYd1G8DswP9VDMZiFdyypkB+bpvz20qKaa1K+s54gqynh2UzLU26dKrWB3m8IHwn7alY1HhR6x6sfhA+ygNCnd+4LT+hb/LsOqH4MtH8N8hfNo6W7svb6K+9xPP1x7X6VlfRhvl94kZdJG5A5e2a1eP4MjWyiAK+jK57zK6mVYk6nXSOYJFdXB/6/FcLHj9XwVt74YwDIHTXXr5fXXbbE7KQOWYgecan3x8ag4VjBdtgxlYd10+i66MvsB58wR1q8zVrlYYUNxGOk79NPM8/qriIq6KJPvPmx+01KLXXWfd+PbT4qSpChNsncx4D7/uiq2MxWSERc1xvVQae1mPzVHM+Qk6VJi8WQclsBrhE6+qo+k8cug3blzIrXrqYZZM3LtwxtL3G5ADoOQ0CidtTRlDKoP+H83euXrxc75Lj21noqAwANuumsmaVQPgMQxzPibdpjqbYto+XoM7EFjEawB00iu0ZQyrKYP17ngVHuWroFVMGO9c/X/2irkV5F+vzkvbU/2pNUNvB9sW7+UKRsAdd+fsFSsKdwU/1n6/2VTWeWUy5uv9paxIYSE1uDrMds09O59UU78zj+0f/J+7Q+1b7qnNu6t6vPNET5zWgisWIqVaRAD58FlqlzN/RDzwVf7R/wDJ+7TvzGv07nvX92hGKGH7Zu1uFyJzAsfWOyIoM6a6Dw8aIYXGm2qW4MhczZj6lsscuY6yQv8Ap8RW+rh6wY1zHOJPMZRpNiTfbYajcwsDcW8kyfnkpvzIn0rn7Q+6mtwq2CAWeWMDv7mCdIHQGq6+kYYEqukLEkas7QunQDUnrpTG4gczMSrPbtggDYli0tv6oAAJHQ+FKMFiwTnJHdN529SJR64dirx4NaAkl/N2H204cFtdH/bf76EYjH3CioxZpdjmVJzKpPZnKoMKWg6jlzjW7hluG8M+chFXKdge6QzMZ9Yknux06VKmErU2Zn1eZ1N4tbTfyCAxb3GBKnxPDrCLmIaP131P7VVbdqySoNpwWIAln1B5+tT+NN3rS8iftAqfH41A6hg0qwYQJnwGvjSU5cxpMkuk2JtFvuug3NlFySZ3VS5ZshynYuT7W18R3qlwWCw9yQLZBG4YtP10sVcIxClVzHJtMcjXcA0m8+zayvTf37fCncz9LMCRYH9x1JjTki4HJMnQbqB8PZznJh8+XQtJ06x7vhVvD4XDsmfs1AG8zpHnS4APkz+t9goerEJeA2zD/Uas4Ye51MEjKQJk3mxRyyS0E2jcqyhtEFvyYZB8776ffW0pUfkynMARrEyBp8Yq/g0H5OoOxTXzGtVOKCGsZdY213jLGtMwtc/LHPc7eKrDg5+W++590rVi2WynDKDlJEwZjppUSG2c0YVO763q6fDwNXuHmYLmHDXBE+Oo8qH27rq9/IAdTMnYS23XnVjQCSI07zGsc1BeRy7zz+q5dNnIrrh0ImG0XSI8Oc03h9pFsW2awjlydTlkyxK8un1VLZyrhLhGvcYmesfwFLgFo91W2tDQfpHT7DTjKGuPI8z81KqMZj3TuVfxPC7XZsRaQHIdlGhy9aM+jtgNZViSSepJA5ExtO/xqliNVb9U/UaIehz5sHbbrm+DEVq6MdJcufiZdTvzTsQow94XBpbuwlzor7W38/UJ/V6UUHWmYnCLcVkYSrAgjrP499VeEXmhrVwzctEKT9JT6j/4hv4hq7crnQr01UxGKJYpb9Yesx1VPb1bovmdN1euFyVQwoMNc8fop1bx2HidBXvXQkWrSy8TknYH511t1B3+k3jrQshdcvYpbIFu0puXXJIE6s3zmdug0k7DQdAajumHDXbr5rp0a5G3/l2VPL+bchTMTireFB1z3XEsdi28AR/V2xrAHjEklqy2NxTXGLMZPIcgOgHIVCQiGkq5d9I7pYlQijkCisfNmEk+NKg5ujx8gaVLmT5QqVvjFxZgJ3mJOjHXSY1GlW04xcPzrY/wN/1KFi1tHj9dOW3XDLGzovVMHYF0Sbi9z6SfsN+/RX0ZctbdmiS520GkRuTQjC8Hd9Y08fu3irmAwmKsjKrWoLE94OTr5+FZ8TQ4lItZrZK8Egj5sp8PbfuqQ4IKgmNMqtMExsOUGjWag1kYsnvNYA6hbhPu/jVxbD/3q0D42Ln71YqvR9esZ7I8VnrVMxv+fZPs4NUliAWJLFoE6nQTvoIHlXXwSFw5HeAiZO24kbGJMTtNRKjfOxdvysMf99da3/6weWH+9qbqGKnMXifrty00WcMBtHofZSrgbcEZFggA90ahfVB8B0qYIBsBtHl0oewP97P/ANuP36jyPH/bNf8A6f8A/pSHo3Eu/c8eZTCmdgfI+yJLZAYtzYAH2LMfWakmhQsOf/nPdh//AN6tLwK+QCMWRPWxHwzTR/xNd+rh5n2SuhmtvBRcXwpcKy6spmPD8AVDdZ7r227NlCkTPiRMeAiri8Bv88XPstqD/qMU7/hu/wA8W3/tr+9W2lgK7GhvZMTBvvqmbi2tAHL8qlcz9uH7MwO7uNRqJ+NOw9l1vOIOVmknlHe085HuqW7wa6klsTfIHNbVv6yxqusA63cS3nZX/YaJwdUDL2dI38Fa2vmHZG0fLp2HFyzmUIXBMqR9vwqTC8O+TZW9Z9fZ0+NTWbljm2J/bT7AKguG2Do+JgnbPbEDoJQz76JwtU6OaCYk3vGiJqPOxn28Vy12uTssnhmnQKd6kx1hyyZVlbcQZAnb7qiN+z/aYoe1rQ/2U1rlvlcxP/uWv+nTjDvDs0t357o5nzIb8PirSC4bgYoFChtARuRz9piosLYuBnLKALkzqNN/vqu1xOVzE+w3Lf8A06iN8T69+PC6n/RqdXfES3SN/qh+p/H55puKsumHZSIkhBruXdfsHxongrVxbjEqIc667b7UG4ni7fyYBvf1gJzXFIhQTpCCDIGtPXiknUPH6NxwY8SwI9wq11F5aRIv9fmyQ8Ql3Z1+c1o8VehGPgf4CjXofbjCIB47eJrzvid4OALdy7b1BJL59ugKjnzrTejXpMtq2tq4zQvzxEnqWET+z7quwlHgzJ1WWtSfl0K2zsFEkgDx0oDxhmYi/bByWxDkSDcskgsFA1hYzA6E6gbyb+Hu27qm5mU2xruDMc7hOw/RPn0FbjHFlVMzkqh2UaXLvs5onU7+zn0QVzyDouYviaLblGUIojtYGUaerZXZm+A5zEUD4h6U27K5LC5mbvEtrqQNbh3ZvCfuGZONZn7NtFWTZWe6qE6qv6pMewrVdEkfGfr1pc3JPw41Vu1imcu7sWZjqT7B+IrgQsRMqJ8NVH1UuHAZpaNRPs0YD6vjT7lzQeAgDy+Gs0wSFDF4gg0a4oPMFgD7qVSNhkJnIn7K/aKVSFLKy91btwlba20GiZTMrJgmJ1jc/wA6uYeyq7QPx41hvTLhhTFXZDJmYsrCCCsaafCPCgAxOIT1LjEfos31TNchjm1RmB1Xep43hNAyet17Il6K616TpFVvRf0VItI9+9ea4yBjbL6JmExETPtorc9HFHq3bg8kP1pNcp/SuHa8sk23iy0dbpHUFUjdP4NQu5qVuF3C5RLykgSZtH3EhgJpzcHxA52j5ssnzBrQ3pCgbZo+oI/CHGoHdUntzvFQtgxyLD9VmH1Vdbh98b2p/VZT9ZFDeLcQ/JgpvW3UMSAe6ZIEkaMeVaaeIpVDDXAn6qGpS5hTC0QB3206wfsqG/2oHdddtiu59oOg99DW9MLHVvcPvqJ/TOz0Y/sj/dWsNKQ1aZ3CK8Px2IRiWIH0SCB7etEPz1e6+cr+7WewHpIl9+ztrLEEgFlE5RJ5nlRoYG//AGaj/H9y1RVxNOiYe6EuaidSD9RP4Ux45dE77foGaZb4042N3qRGk9IGnuqP83YnpaH+Nz/spi4a7rNyxpv3zpVYx9E6P+6H6U2A8v6VtPSC4ObfsT7tKrPjcxLNmk/ot91cfCuDBvWVPSGJ92aknD2Zsv5QJiYFo7DpJoHHUomTH0d7JwWNu1vkEz8rU/S/Yf7q62InYE+UfXXEwGYkdtdYjcLaUEftLTrXCbbqSLmIfLuoIUjfkAOlK7HMbs7y56awmNSNimZyeQ+J+wUxv8I8o/3VNZ4Rh2Rny3GCkCGvPJnwzfzopa9G8OFBOHRTvBAc+ZIqqr0i2kJc08tvdK+vl1b6oBcxEfOUe3+JqI4kHe6PYCo+ua0C8OUHu2UgiZCLGoBHLqY35VeS3GgVFE9QNPf5UW9IMcJA9QqDjOTVinwcurAyBJnvsRPSAfsirYssdkuN/gf7RWrvSCNVHPUjqdt+UV1RmiGWdtAdT7Yof5A7D7+yq6yQSQBdZhMDc5WX88g+thUi8Nv/ANnHtdfsJrQLeHNyfZPgef41qS0vrGSe7Gse2dzSVce9gmPQpTiXuWce3ftFGCQxaBlfWQC3QD5vXcU3G8cJfNfLBjpLgjymMvu0o/xsQtto9W6h97Zf91D7xcsTm7oYqUKgrEwPHbWaWj0nVcJIHqPdWgcQSYQjHHOodDqgLpEEFsyiCRyKlvh0ofe42EtG4QcrRA8Q2o9vvOlGuKcJsKFdVa2X2Ns5OU6jY77EUBxPBA7Ahlc6xnU22k/pJKGfEV0qHSNOo2SCFldQLhIVjgfF+1BIQrECSdTvsOX42ogss6LsLhPe9m9UMDcGGde1t3EA9YkZlJExDLIA9sU5uIoRbIYFVD+rB9Ykcue1dBlVrxLTKyuYQqy3jzUNqdS0HQnwrtUTB1zOJ1gFANfap+ulRQyrUekxtYleasNVLI66xzlef3UH9EvR+12ouYh0GSCqFl7zDYtrsOnWrP8A/oryJtjyY+dNv/0mKHHyBKfOJILeQ2+NccdGtbSNKm8gLaahbq0+f9LU2uHSgAvgmSSyxL7kZzmJ9Yg6QNNqnw/BW7gZw6quoObV5kvuZJ8T8DFY8/0i4Q3MvYHId3yrof1RqR+Ip49OsB2uTvLyz5WVJ6byPaRVbuj8SZit/wCB+Pngs4NLkfnith+a7nZhS4GjFyuaWY65up+d3dBJG8VOli4zhyQPoiTI02YAc+evQe3Gf8e4PPkW8w/Sm4EPsaf4VLa9NMPcY2xiWB/XZQf1WbT40vUcUARmaZm8c9fnIQj+n3/PFbfB2nA75ljE94keMCABWD/pBwj4nC32n+oIuBf0Q2VvcDPlRTh/phbJ7K3ftuV+mSTB19aQG9omutxi1fzqVsvIKvFxkJUiDy7wiqaGExFGs6o5gMxBEWg7Akai3crGVKYaW+q8JzeNJnNep2fQjAXSRbdSV3gkx/n+NPwvoHgbgOR0uZTqVYmPbFzSvRSqoEfuHr7Lzz0XxJXFWiPpfWDH2V7RZwSNhs5kuULZyTMwTvNAuFeiuHRu1wzWWKyuYZmAkEMD8oRsTRSxhmNshbto25PqlyvjPfjyrnY3DVK5bwzlgi/PWy1UarWMguvM7oLxX0xt27At3Lkvm1UatlgRm8zzOsUZ4X6Q4LE2Cts+oBKFQtzkJUHfXmCfGh1r0Nwzg3AcM6nUtlZh4ye1IqbCcAw1oi6j2Ey6i4lte6Rv3ixjelq9HMc0ZZBBzWtf55JjiMz7EATMCfZFuMOBeswwBETt3dRuPOrGFxC50UkXHzPDg+qCJ9mvTlUYvJ2fbNjB2ca3ALIH7UHXw3qE8Vwosm8cextjmLiDXplVA0+ETWL/ABtZ1JtMxYETPOf+s76TdMcQzKG8vnJdw4BxLkFwrbMoOskeG29TcFzoWRkM5vWiNIOpbnrHvoY3pLw+A/5Szk7APcznwgQfIxUuJ4/gUt9oXZpgZS10tJ6gnSrqnRrqjSwkQQB5b7IOxbCCIOg9FcazGIzi22QanYS2uoBPWDRW7jknV1HtYffWVvel/D1TMq521lchkZTDSTI09prp9NcNkzWrIZtoKKoHtMa+VJV6I4oaHv0Eaf2qn4lr4sbW+ao3ee2Ym4vdECGExp4Hpyp6ummpPsVjzJ5DxrLcb/pMFq2OysfKGJznuj2ZYJ+FC8f/AEvXmtqLVlUf5zMxcf4V0+Jp2dEsAjiH0VJqD+Pr/S9BcggDI5jbuN9ppwWdrT+YQbe2vL8f/Sxi7iKEFu0RqzKMxPsDyAPf7ap4/wDpPx1y2FDraKkS1tcrNpzJJj2CKub0XRH/ACcfFDicgvX+xf8As/e6/YKeMPcPJPNnb7K8b4j6c429ZAa+wyiZSLZJ6kpBNU+L+k2Ke0vaXmdREawQSNzG58TrTs6Pw38fU+6jnuGwXr3GLFw2yGe2BIjRtwQQJLbyKr3bLMQzpJHzrblSfaGiffXiOJ4hfxGUXbty5l9UMxaPZP10ZwfGL9kM3buC4E96Scvq6mekactKu6jQAgCPpKLcQ9ui9M4xbt3VUZmtOugzSgI6Se6eVA8Tg76icqMvUCOmxtkLsOc0Mwf9IOIk5kR1JB1BXuiAwUA6yeZ2PwK2/TSxmUNZZGYnW2dQvU5YJPh/Ks7cKKQysdI5H3CdtQawR9D8/KN2bjnD2pm2SIJIVjoO7M6agdBVHjXCUZUdUVbjOEZgMsyDMx7AdacvHLTgA31VWBJW+BsDG8jqOZOtW8W/yQACBUdTmVpAysJ0Pgep3rHSwlZlRrmgRm2O33VgeyIJushiECMyFh3THLlSqvj5a45BkEnX+etKvQFZZQq49VXepHaoGpAtTiomHOht7eibVTvJThZ3hVRXLu1Si3qKv47AWytsWyc7HKQfKDpy391RJsm4ZGKq0GCoG30dB9Qq8uLgGZI0ER/DwrQcI4KOzQOoYqI5x1qHiOG7TFXFG4CHeNAvUGedKRKriEHvBXttEAiOg3oQ1shiJ8NDvqPhWs4lgmNp5A5GZPLwI+2gWH4czvbzyFcHKRGoWP5a1AIVjf2FRhMoEGM0AgHcaaGPbRa9bWzmAWQWykbAiJ167VYPoqo17Rjl1Gi8tfsFT8Vw0a/pzr+qaF0koUmLWcotgT8Y11EV1rogxaUjy+OlPtWEd+8AoCjWcu5M89aupgLfzSd+T/HeoiJQxMSp0NpRrtA+wU9kRphUnwGux6iqWHwb9pGVtD05TRHhWCJYggjfcH6J8KDrFEGUB4cPlbf6wrVYi7IKShXKcwZoI6HTYba+NBcHwhgbL6ZWZBIM70dx/Cczr3lUFctyWAOTMDIHwokSrLTdVkw6qHE2xoFMsfVMb66Ex56VMp7M5c6AFgcpJJC6wRJ0MRXMPwsmy6M9vOxT56+omUTv7a1R9EEC3bpYN2gRgCFgQBvJ138KXKSoQ0brOYvBo7yYbKoOvtb41QxHBw5XKMo3gfb+Odb/AB/ALaP3Z1WDtyJ8PGhjcNEjSdY9uh3/AByqxrbKhxuvPuKYI2+ZiYoemqt+sPqr0DjGCVbDnL6kfN593nHSdutY62oJY8u0T4zQdCZkyo0Umy3gKfbUlBmQkQOR6biiNjCfJv8AjkKbYxltAoZgMvgZ+dpt4j3Vm4hE5RN1e5g3KoM3dGVcq9T7vad6lbDhCZ3AME6+7pTDfZ0VbaFtANNdo6eNW7Ho9eYZrhC+A1PqyJ5bR1q0Ne7WyrkDRVreMUCOWmkTygj6z501cQ0yuhHQSdfKBWhs8AsoRMtDQZP6Okgbax76ddtoTpEa6bCYFMKTVC4oJh+FvcaXMeJ7xj6qOYLhgWMuY7CSdM3wEnT3CpsIVC2oUSX1PMidPrHu8av3n0Ij/v8A7vvqwCEkoXetlWIO4NKncUzds8jWaVNCMrPGoyKsdnTClVStpChK1BcSrhSomSjKrLVWsCHB6GixsKlmziSJy3srRuQdfvqphCVuKwEwdiJnyow3DTkt3M2a2cX2fYsCU594iddPDaiLlI9oDURxXpjZVF7Ai40wQQ6gLB126xQnh3FSMTdfL2hb6IMb9ddBpW24IpNoK9lbZJKkKAsDYHYSKiwPDSqKpUqQoBgRJgTOlFwI2WYEFCMVfe4mXswoYQTnGgJAmIoeuFa3irdpj8nazBHK5c0hSZOxgmK0nGbOWzcOvqEa+KxFYscbdUtqoUdmCoMEznZJzCeg5Ug71e0dgkLauq5ZlYjqOdV+OYEd0QTLH1dT6pqF8O/YzcMw1v1RlB+VtjUHXnvp7NKt+n2ZLSFM09pHd3gq33UwEqiVjsRhrG164yOCRlynSDz0Ov307huDsi78lc7QdmxM6EEFY5DeTUPDOHLfxAS8SshiSdDI2BrQN6HYcQYdConqGI1A1nn7KbKpNlBh8JDyJ15QNJ8qrcCWcZcHhd+E0Ys8EOaSkR1Ezp+saHej4ttjCLQZQLTg9cwGsSTULYQa8uuVXs4WBZOUBs1kbiYmdvEa0a4nhFU964EFxQPULHuneQe6O8NfZrU1vgvyaELDjs2zDbkdjrt9tXLvCmfW4A0jL17pMkafXS32Vkie0qeGwqWrhQuCw7MQUYxrprJmZ36ia1psDssk8l1ykQJA5ew1nRgQWJidBO/zPVmTBiKKYLi+cNGpUCeRygg7Hzp8j9YSl9PQFXsdh/lM2olYg7bzQrGgAa5jqPVGpE6x5USOJ7UmSqFZGoJ3EjWPZVDh/o9cAJv3bbksSCHverA0AJAoNI0KrdOoQjjN0Nh7wKsJEgkQN+nKBA8qweDWUf8A5lv7a9D4v6NXizgYi1kYmEy3XaOYgDXXxrM8Y4Sti7etqICvYMTO4++arqkRbmPurqIOYSpcHh/kbns/2CrnDbANoHKNEOpAmSDMHxp3CsKeyvEzBXTp6msVX4fbOWACSQQAP1W+6smGMueO9ba4hs96d+UgEaKvqxqBs3T2VZuYeU9ef1ddAmVtdudIeiN54IsmRsSANdep9lWk9E8WSTlAQApl0EsDEkqd9K6AaVhzBZ29jGkjJPenVjuNjp7BpUNm8Q2aJJBjpJEDnO31VoR6H3x38gGRtiw5D50nx8+VQ4L0eJEd0HtCIz29lXeS0c9KmUqZgUMwXE2tqAFV9DvOknfl0FEl42xtMe6rB1YQPpZpPemTpvvVjB4UK+ikSDElSNA0xB/EVlvSDsRdtlEdSGBILAiJExpImpcJgAdkSbit4kkXTv1pVOnEFj+pt9dQSdfHNSoSeasynkgeWu5actPC1StihNqm9jVmK6FqIQocHKXFIjQ8wCNjvNPdB+WoqtmzYi3c109cgkeR0qfCW1zjNMa7aHY8zTiinF4fKsTeQQTPMTqBtNFpuhUZLJXo1nBQcubX1gI5DaOuwp35LcVtu7A1O3OfGnLxZEbLKjKAuoYLoY0JAXTnH2U3G8ZXJma4io3dAG5IO4MQRqDNaXB0LliJsqPHsIWwt1p0CEiAOQ676/bXmd+zkCsRI7reRZZH2Vv8aidhcRL4BuLMkiCLejag8wJ/BrEcWA7C2BrpB8BnHw3/AAKoIAIWxk8JwK0WL4vnS2okhrlv5pWB2iRJ2bWBppWy4woC6iZkDf2nbwBrBYTDwwEqVz2gkSZjEIRMqPmr15Gtv6Tl1tyoVtdA2YRp1VhUEwsogG6879LcIHxIJzBWCIHEAZgDMzrA38qqHgBt31FtmYDvBjt3Ss6ECd+VXOIcfJOW7h7ZKmQM97ToQRcojwHFHF3lT8ntQik5i185V6AdpzOn8qIzAdpFxYJKvDi+IZrgt2icgnNKjcNBAI11B91APQIE4o9Oyuf6a0/FMALNy38lhyt11tnW+GgzsBdgga9N/GrHB+GIjErZtWzkMMguTBU6d64Ry6UcwsErRmBI0Vvhbns0DetlWOrDLofbptyqWxjbhHetkmdIVhGm20zUWFPy+H01Noc9BIEf6WoliNHMg+sDOUdI33/BFMW6K1hF5CrvhS6BwCsAyIOuvs6Aa+Jobh8OrNknTeYI2gjU66mOXXwnRWXCqoO2ukDYb6dNfjTbWDsi5K6MwmMoXNH26Vax5BVD2AhDsHxQdobOxVUPtzLMfEU7D45jfe1PqQJj9CD7NSD5VYxGGAZGyrlK94xBJEZZZe9tMDb4V23YeEOWHK3dciyYkWy2m+XLp1PlVb7KyiA4weSgfibZcQZM2jHSZUDy1k1nuKANjSxEgvhWIPMHL1rW4i2+Y5U0OWe4sEjQzI1kxryFZ30gtgYx/mgHDa9If7BWaqez4j7rTla0iIv39yvcQsALdgBdG0EDkelDuD30W2hFtA6rBbvSQd5kxr4dKLkh7DsSSSH+tvsrNpxBRYUFQoQEM3d1I11jXaqME2H1J390+JB4Y+v4Kfxb0hyMvcBI1if0gsR7zVM8cZ2vIrgLII7NyNAyqZg/pVEHS4qnuurbHQ+I31H2UuFcPtWzK29GEMpLagwYOsgiK6IgGVgN11bQnaT4yZp+EsoLrbKsahoG+Wfia2HDMBwwrma3aRued9dN/Wag2LuYdMaTbt2TaPcAHZkf1asrLI0ljuOU9adxBuq2tN1wIpssQ6hu8ywwUmCYC667RXnvGWLFSAY0aPx516/g8fbVNOyQs7BQwTRR0J0AHT76EcWuW7t0ozC5kA7w7IaHkCEnyoBmcSrBV4chYe3eEfypVqxwOz9E+9f3aVLwHK7rbeSx6GpQKhAqa21ZV0U6llroFOy1EYVbF3ci5vER7a7wWWxWHuHnfXyjl4daIYOxmcCJ3+qra8J7PEYYhAAt7vNoJJmBG5Ap26qqtYXOu35W8tNbIZgwMkcjMnaIGs+yn3LK9mpzJrpqpcGeQiDVbDWzliGABUqNCQRvHNlFTraPZIIaVM6Cd83L8b1ozuc2Cp1Oix0tO8ajSPdBeM4ZRZc/JKSm6Ke8CDlBMaa669KwWKwxuZVUSWZVA2mWiCdxXonGsE3YZQDJVBtpInnyiayvCrKjFWRqx7UZgQQFKh9usROlVBsvAUxGSnScGGVb9FuLhA9nLlTMuUFYhy6qwE8wYPhqeda/j+CTEWzaZiATrlgkagjShvpLwHD27tu+Qxu3b9uJYwpzAnIsRqYkeJqj/SaxGGtxoe15afMamIsGjZcpg1KyvpF6KrYuMq3NFthu+VDHMSIUDfaa2volwb8lwq5hF25DNpqJ9VZ8AfeTQL+ji0bmdWtgopzM7EyTpkSDodVJ/nWj9KsXcSy3Zgl7gKjbQH1mHTTQe0dKgE6oVSHQ0BZ/jTXcRird2zluLaMqgzEkg94mF5npOgFXOD8eZ8QbL2lQi27SGJ9UERqB1Pupvo6hWwmX+zE+GpMT5b/dVXAmeKOZBJs3CY6mapaZcug6kxlPs926u+j+ObOvd7QqJZwZgBGyqOQ2jSjuG4g7q57NDHeJOkDp40B9F7GVbSoSBMs0jRmtmAI5DMK0Njg1wB9pIy+3UEnbbSrWybqxnBAIfG33uiOGTtbSbISCTAB0mAAGkaxz6VNawAVs4iefdGvImRrNQYftLY0VWIVVUZisgTMnKdZJqT8tuSAbahd2bOSQeYAya686eCsDy2TCC8Y4gbdwKMx+TGgzfSmdP1Y86vDFt2TFrbPJP9WeRYGO6Z318BVfjF+64Aw7GfnZOzzftXdFA8AT9tnDC8EXO3fyvsVMGBlBIADGfAb+GoOsp2ODmhlh3qhheKFjqjtPaaLmB7xkjwgjyG1UeMGcWxiP+zHXf19jWivu8ypIAy6aamTMdNB8az/GrynFNrubOvWHnQfjeqawJZ4j7qxxGYERodFeOGKWnU8s4+LVmcSQeH3lyqW7NspIWROeIPkDr91bHGuGW4dtG0MTt4UGwuFD4a0SBsw25Zjv5zWXDDLUf9VfWdmog94+xXlHDeMm0cnzRtJ26j3zVrGekDMmW2zByQJVvGtvxH0JsXtSsHqIB+AoFd9HLeEbL2aXSBmBcHNBJ0lWHTpW4kASsQaSYRD0V4n2tktcKqwUhmDhCRpOnZkhjlGxoS93uEALdQM2wieztLlXu6gAEjTwq7Yw2F0z4dbZ5znK7694H27jzp17h5EC1YAGaZTvgBrQzRrrLQJ/RpBUGiY0yLoJxu+mWwWzLNsFV9ZQudtGkhifGeVN4HxBRcYK9tRpGdnUHzymI6Gi3FeF3byoTabMF1AjmxMajlQa/wCiVwg5UZSPpAEe9TPwp21WjdI6m52y3VnA4kqCDhyDsRccj4LSrzsejOKGgAjwcD4GD8KVXcZvNUcByJA09FqS8wJJiAdh0pg3rGu4CpBUgFNSuigip8FjOyfN4Ee8Vd9HbL3cR2jkwQxVCSQveA021qnhEOaQJABmiPB+IpZu/Kns5VoLaA94HQ1TXLuGQ1Asae0VtEswP5/fXQxHM/H76oL6RYY/9/b/AGl++ujjuG/t7X7a/vVzpqxafVV5W8k30hVjYbvHQdSDuNjOlYTEY5sMyXLcSjqROoM5pB5wRIrX8c45Ya0wF1CTEAMpJ1G0GsjxDDZ2RTMNctqfYSwMVuwzni7pTOa3gusjnGeL3MRdwLv2Y+WyxbJZfWTWT7K0vHcKtxUVhILE9DIXSDy8qznF8Hbt3cAloFVW9oszpKmddZ1NbTswzqCAdG315CtodnbIt9VzQIKzmFwv5OPkly5lJjMSGI3kE7gz0NZfiHpXcuOTliBAAJMR/GTXqv5Ks+qu/Qda8YxNvLdfpmI+JotBGqLi0wQLqrccayNd5ot6Ct/8Wf8AlXPqoPeOtGPQcRiT/wAq59VWQkRjhWBRjaOXWAJk6jIx5EaitKvCl6H9u5+/QX0eOlseE/5K1aj8eQrh4qo9r4aSLLrvYJuENfg6E89P0rn71OThagjfT9K5+/1q+TrXA1ZuPU3cfNV5G8kMucCRtwDz1BP201fRuyJlEPk2n+aiYaPx4Uu1/HupuO/dxU4beSGD0Xs/QXyB++h3FuAW1VlRQmbLqJ+ko5nxrTr+PfQn0jaLbEbhJ9zLVjKry4SUpY2LBWcLgDZtNbJzZc4kyZBkgyddjQ3glwm1lOwOnnmn6qK4TFdpbZjuc00M4Qw7FQpEgnN130nyrbQE1XHv90avZolpG4U10MPVrKcea6bhYr3coWRrtO4862XnUV2wDXQIkQue10GVjTjAy8jIOn49lXfR9jlWJA7XUAxobdzfrqF9wq7j/RhLhkd1uo+3rUfB+DXbAKkqy5wwIMdZkRWSrSOWy0sqgm6ns32hd9lO/wD6Zz/q19tce5DtP0o8g1n96p7eBeF0AgAaNO1tl6eIqDE4K6WMKCJkagc7Z/2GsvBdOit4jY1UdtVIG38q7UuHsuqwUG55jmSftpUeG/knFRnNZhcsgnbaNdBGmtSXchMLvExsdPDnpQ84lmIFvTWJj6pqxw7h7FpJ2Maa10IWbiQV1rfjT7VonQSd/cBJ28KJXsqI0iRz6zyo1wzBqbaaRInlzGsjnvQhO6tyWW4zaZLC5LmVpHLcE8/f8KI2wLnYrcGo08yOvtoy/o1ZiBbTU69wDboRFTD0fXMrS3dMhczRPnrVb2EtITtxIvITrHo5ZI2/zVMvoxh/o/5qfexLW0zAaDr/ADqfC8SldZn3fCuc6m6mBmPqgH5tEI4vwCwlvOqAMCpBmeYHXxrM3cM9pu1cZh2yXFWfmjOQPCttxe+GtEGdSProBguGgrM9xhzZi0qW9WZ0gnpWzC6Xulqk5FQ/O1zEYzDFlCKjjKo5CRMk7nQe6tvjnuwDZUswJ0BUb+LeyhNjhFtGDSZBBHe6ddKILxw2xAUN5x9lbQVjhQ/leN/sm/btVlr/AKJYlmY9kdSTqycz7a2P/Fv/AJfx/hXP+Kz9AU8pbrDt6GYr+yPvX76vcB4DesXjcuW8q9mwnuxJHga1g9JQfmVU4lxU3EKousez4nShKMIN6Pu3aIpkQACCNfUb4fdW0X8e4VjPR5LjXc90y2gBiORHLQ89a2az0rjYpoNTwXTDyWglNYajz+2mkfjzrrMZ2/E0s56fj3VlySpKhK/jypJz/HIU43D9GnoT0qvIZTSko/HnQj0iANp/+WfrWi4c9B7/AOFCvSJD2T/qMPqq+mwghISm8DPyHm1UeERkmBMxPPTYUT4Lay2iNNGOo25UF4EsKxLEyxgGIG22lb8N/sd9UcQZYfqPyi3wPgaRakGrrKDpXQXNXRTaYtsjxHx/jTkaigkSRTw9N/HOmGeVRRSGKVRFqVRRZHCcNygfNBH+I+08qv28IIEGADtqNfE86tW7YnQe2phZpUZVdsPO+tW8PiWQRLHoIn41xLZp2U+XsoQpKurxQgfz/Hwrh4tzyjyYj7KpSaQXzqQjKl4hjDcWIA6ic0jx2qkguLEMY5ADQAcquIfCJpzsAJ10/GlVuYDqna8jRDcU73XW2SADqfBevxjzouyRAGw0jwHIVBw2zoXJhn1iRIUeqv461eNuma0NFkrnE6qo9Qus1fNioja9lOlVDs672etWXsGNN/GkbBA18zUUUGSpbXQfXT/yemnDD3VFFGAwFsowXJMyCZhiOUcvro9gMbI7wJPhQnB3RqNDBP1+FSYjEKTI0AjqNqyVaefTXmr2vI1Rw4oTGV/Iae+u/lIAJytO3qkxWfOLLQc2g8ft0roxZn1mn2n41UMM4aQn4oOqOPeEbMf8DU1r4HJj7Eb7qDrjWHM678/rFI8UYDr5cvhSHDO5BHihFnujT1v2W+6hXpG+ay8AghW3G4Ij7qavEW5kHy2jlpUPFrzXbbKpUEqRJmNfZR6u+dFOI2NVPwW58iRvBP1ChnD7ZUFSNQxBqTh7OixoACecztvpptVfBqy3LmxzMGjcwVAkHnqPfV9Gm5ryTupVqhzSAiIApw8/eajE9KcJ6GtayKSfE+81wrrufx5UzNTgaKCcQeRqPMw3M+VPDRXTcFFRcVh9OPx7KVdyilUQVe2NBUw50qVBFV8UYXzH105BSpVFF0U5R9VdpUEU5hoaZzpUqrcmCmKCNhtUKjf2/ZSpUoRXTcPU00MetdpVYgp1bSpRtXKVMlSFcilSqIIbw71D7W+s1YtnSlSpQrCkBq3spNsKVKilXXGlNjnXaVRRMv7VFZ38vtrtKioUrO59tMuHvr+sR5ZW+4e6lSqIKzYPdPs+01dX1QaVKlGqd2iq3Of451wUqVOkK6N6cw1rlKignRSpUqiC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jpeg;base64,/9j/4AAQSkZJRgABAQAAAQABAAD/2wCEAAkGBhARDxUPEBAQFBAQFhQQFQ8UEA8QFBAVFBcVFRQUEhUXHCYeFxojGRUUHy8gIycpLCwsFh4xNzAqNScrLSkBCQoKDgwOGg8PGiwkHyQsKSwtLCosKSkpKi8qKSopKSkvKiwsKSwpKSksLCwpKSwtLCwpNSk1KTQuLCwsKSwsLP/AABEIAMkA+wMBIgACEQEDEQH/xAAcAAEAAQUBAQAAAAAAAAAAAAAAAwIEBQYHAQj/xABEEAABAwICBgQMAwYFBQAAAAABAAIDBBESIQUGMUFRYQcTcYEUIiMyQlJicpGhscGCktEzQ6Ky4fA0U3PC0xYkRIOT/8QAGgEBAAIDAQAAAAAAAAAAAAAAAAEEAgMFBv/EADERAAICAQQAAwQJBQAAAAAAAAABAhEDBBIhMQVBURNhcdEiMoGRobHh8PEUIyRCwf/aAAwDAQACEQMRAD8A7iiIgCIiAIiIAiIgCIiAIiIAisq/TNPAPLTRs5Fwuexu0rDSdJGjGmxqD/8ACoI+OBQ5JdmyOKcvqxb+w2ZFrcfSLox2yrYPebKz+ZoVx/1vo61/DKfukBPw2qNy9SXhyL/V/czOItaqOkTR7f3zne5DM754bK2g6U9GOdhdK9l8sT4ZGtHabZdpTfH1J/p8tXtf3G3IqIZmvaHscHNcAQ5pDg4HYQRkQq1kaQonQX9J+e7EflwUqICHwf23/mQU/tP2384qZEBD4N7b/wAyqfFe2bhbgfqpEQEQp/afn7X98F4Kb23/AJlMiAoMWVsTu2+aoNP7b/iP0UyICEU/tv8AiP0UrRYWz7SvUQBERAEREAREQBERAEREB45wAucgM78FrddpuSbE2ncGQt8+pOWW/CTsHPbwUWldJ+EF0bX4aWPOWbYH23A+r9ezbzrWrW0zeQguymZsGwyH1nLTkyUdLSaOWR/vj9fcX2l9Y6SMlsMZnfvmeSGk8QNp7SVr82nnuP7KADh1f6lYGp0g1m9Y6bTDj5osOJVVuTO/GGLGq7NoOkm74YD+Fw+hUsOmWN2U8P8AGf8ActHdpJx9MdwXg0g71z8P6JTIeSD8vxN+drNLsayBvZED/NdWFVVmXzw2/rBrWnvstXi0q8b2n5K/g0w05Oy7dnxUOzZB4/JUbrqJrq7R8ohmcTRSHMZnwdx/eM9n1h3jPb2+OQOAc0gtIBBBBBBzBB3hfNQcHhbhqR0hPoQKaoDpKYeYRm+DkAfOZy2jdfYt2LLXEjl6/Qbv7mJfFHZ0WM0RrNSVX+HqI3nbgBs8drDZw+Cyat9nAcXF0wiIhAREQBERAEREAREQBERAEREAREQBERAR1FSyNpe9wa0bSTYLW6/SzqlrmsPVUw8+Z3ilw3jkPmeSw+mdYGS1kuMk01CCC0enIPO78Rw9x4rQ9YNa5qo2JwQjzYW5NA58TzWieVI62l0Mp8v+P1L/AFu1rbIPBqfxaZm07DKR6R5clz+u0kScLfjwVWkask4WntPBY2OLH7g/i/oq3fLOzSxrZD+Sloc45fnP24qZtG3fdx5/opwF6psx2+pSGAbAB3JZVWSygyojdA07QFG6lI8039k/Yq5AVYCWNpa01U5hyvltYd3Ys/RaQDm7iODhe36LES04dyI2FRQSOY6+8bRx7FD5M4tx4ZnagC4kjxMew3Ba4gtI2FrtoXa+jbWp1dRXlINRA7qZTkMZABbJbdiafiHLicUgc24W4dD2k+q0hJTk2bUx3A4viJcB+R0nwWzDKpUU/E8Cli3rtHaERFdPMhERAEREAREQBERAEREAREQBERAF451hfhmvVRMLtI4g/RAfPTNIudTSEnxp5cbjxvd5+ZWJq5sLSVPB+wHvf7VjNJPuQ1c3tnt0tsODGvBccO92bjwH95K6AtkFFTC+J3E2HYMlPZZFdLzFkXoC9soM6PLL2y9AVQCCjwBVgI1qka1CaKQ1RVEOWIbR8xvV0Gr3CoJoi0dLZ2Hccx91kGTSQysniOGWFwe122xbx4g7CN4JWKDcJ90/JZVxyB4j6ZfZRdOzNRUo7Wd61R1qi0hTiaPKRtmyw3zifw5tO0HeOYIGcXzjq/rC/R9WypYT1dw2Vm6SInxhbiNo5jtX0ZG8OAcDcEAg8QdhV/HPcjyms03sMleT6KkRFsKYREQBERAEREAREQBERAEREAVlpqs6mlmm/wAqKR/5Wk/ZXq1fpMnLNE1BHpBjO58jGn5EqJOlZsxR3TUfVo4u+LDTRcXl7u4BrR91gas+OTwBKzlXPiZEBsbHbvLnErCVDfGI4g/dc7zPZtPavtIKVviN7PrmpgFTSjxG9gUwapZriuEUgL0NVYaqgxQZURhqrDVWGKRrEJooa1VhqraxVhqgySKMKYVJhXuFCaLOVmZ7FeN/ZtPvD6fqoZW7exXUkeGGL2sbvmB9kZMeGWdWLtK770d15m0VSyHaIxGTxMRMR/kXAKt1mld56MKQx6HpWu2uYZe6V7pB8nBWNP5nF8Yqom0oiK2efCIiAIiIAiIgCIiAIiIAiIgCxWtOhvC6KamvYysIaTsDxZzCeWINWVRCYtxdo+YmhzSY3tLXsJY5hyLXNNnNPeCrWobZwK6d0v6qhjm6RiFg8iOcD1jlHJ32wn8PNc4qmXAPK65047ZUex02dZ8SkixpG2Bb6pI7jmFchqgOTg/cfFdy4H7K6AWLN0V5Hgaqw1egKsBQZ0eBqrDV6Aqw1BRSGqoBVAL2yE0U2SyqUkMNzyGZPJA+C2MRJDRtcQAr/WBgZI2EfumNYe0+MfmVf6tUQfK6okHkacF54E7h/fELW9K6RL5HPObpHE225k5ALKuDTvW930l+LKIaJ9VURUkXnzPbGOV/OceQFyeQK+nKSmbHG2JgsyNrWNHBrQAB8Auf9FnR86kHhtU3/upW2ZGf/HYdoPtu38BlxXRVdxQ2o8xr9R7bJx0giItpQCIiAIiIAiIgCIiAIiIAiIgCIiAwWvNF12jKlm/qnvHvRjrG/NoXz+112NPaPoR9V9NTRBzSxwu1wLSOIIsV8z6QoX0lRJRygh0Ti3PLE30Hjk5tj3qrqI9M73hGVLdB/EtXMsSD5pySI4ThP4XcRwPNTWBy+aoIt4rhcKqd5qiYBVgKJoI9pvHeO3ipWOB2KCSsBVgKkKoITR6AvUAV9Dot1sUhEbPWdtPut2lCG0uy1gp3PcGtFyflzPJXYpy9zaWAYnOObh6R4+6FPTsfK7wakjccXnO9J3N59FvJZypqIdExFjHNk0hILOeMxCDw58lnGPm+itlytPbHmT6X/X7jG621LKSnbo6I3cLPneN7vVWR6HdUGTOOk524hG8xwMIyDm+dLzIJwjgQ47bW51pOqJBe4kuddxJ2lfROo+i/BtG00JFnNia5w9t/jv8A4nFb8K3Ozl+IyeHGsafL79/qZxERWzz4REQBERAEREAREQBERAEREAREQBERAFrut+o1LpFgEoLJmAhlQy2NnI+s2/onusc1sSKGrMoycXaOEaS6ItKQk9SIqhm4seI325sksAexxWsaRpaimcI6qCSInMCRpAcNl2nYe4r6eJXBNctNeG1skgziHk4xtHVsvY/iN3fiVXLCMVZ3/D9TnzScW+EazA4HzXAHgTb4FXD7jz2Ec7EfNWtTRAG8eXs7j2cF7SaTc3IOc226/wBQq9HYUn0y9jlZx+auY52eoD3lWrdKv3tidzMTD9lOzWSRnmtgH/pZ91HBk93p+Jk6Twh5tBDYne2O38RWSGrIZ5XSFSyJu3BixyO5AbfktVqtdaoi3XuaODMMY/hAWIfXyPN7PcTvNzfvKzSXoVpSldbkvhy/v/Q3yu13jhjMGjouqacjOf2j+fL6rTppiSXOdcnMkm5KtGsmdezQLcXBbNqJqENJPeJarquqwkxsZie9rr5tc42GYtsO7ip2uboweXHp4OST97fZi9V9DO0hpCGmaCWYg+U7mxMILyeF/NHNwX0wAsPqzqjSaPjMdNHbFYvkccUkhGwvdv35CwFzYLMq5jhtVHm9XqXnnuCIi2FQIiIAiIgCIiAIiIAiIgCIiAIiIAiIgCIiA1XpI094LQuDTaWo8iziAR47u5t+8hcUjybdbJ0kad8KrzG03ip7wt4FwPlXfmFvwBavUP8AR4Khllukes0GH2OFX2+fkUYlb1FI1+eYdxH34qW6XWsuNJ9lo2glOQe3vuF7FowuPjydzR9z+iv4Tk48lGx/jgcj/fyU2zH2cfP8y2ZSsachmN5zKkuk/nFUYkMeFwieGSx5bFmNUtOeA18cxNoicEn+m/Jx/CbO/CsBdSyeMy+9uR7FK4dkTipxcWfUAN816tO6LdYfCqBrHG8tNaF3EtA8m7vbl2tK3FdBO1Z5DJjeObi/IIiKTWEREAREQBERAEREAREQBERAEREAREQBYPXTT3gdFJMD5Qjq4+cj8mnuzd2NKzi4z0t6f66rbSMPiU3ncDK8An8rbDtLlryS2xLejw+2ypPrtmmQbC4/H6lW7n3N+KmqXWAaFa3VA9a2V3S6oul1JjZctPkzzKinicx7C4ZPaHt5tLnNv8WuVchsxvx/v4rYukHRXUw6OdbzqRrT7zTjPzmUxV2zXlybXGPr8rNXq/O7QobqasOwq2xIiZPkrupaeSxsdjslb4kxIRZuHRtp/wAD0i1rjaKotA/gC4+Td3OsOxxXfV8szHE0P37CvoTULWLw2gjmcbyt8lL/AKjLAk+8MLvxKzhl5HF8Tw01kXw+RsSIisHHCIiAIiIAiIgCIiAIiIAiIgCIiAIiIDHaw6YbSUstS7ZE0kD1nHJje9xA7187MmdJI6aQ3c4ue5x3ucbuPzPxXQemfWG746BhyZ5aX3jcRtPYMTvxNXORUtDcIF+O4Knmlbo9J4Zh2Y977f5eRE9xc4kAlVildyHIlZPRWr9dV/4enkc0+mG4I/zus35rYqjofrmU7pscTpWjEKdmJznDeA82GLlv4rWoSfSLk9Rig6lJWaK9pBsVTdXIdi8R+ThkCciDwPNQdUQ8NPEd6xNrLt0JfIyIbXYWDtccIXTem6gAo6aQDKKUxdgew/8AGFo2qVN1ulaZm20zHHsj8of5V1bpZo+s0RMd8RilHc9oP8LnLfjj9BnM1mStRjX754OEym8YPC36K1urhhvERwv+qgiZfM5NG/jyC1F5lUcRds2cTkFU+ncN1+zNZbVnVmfSM4hhGFjbF8hBwQt4u4k52G09lyM5pfok0lT3dEGTsGd4nYX25xvt8AXLJRbVmmWfHGW2T5NPpn7WH0vqt56H9YfB640jzaOqGEcBKy5Z+YYm9uFaTU9ZE/BPE5jx6L2OjeO4i6jNUWvbLGS17CHA72uaQWuHeB8FEXtdk5YRy43H1PqtFitWNONrKOKqbbyjfGaPRePFe3ucCsqr65PKyTi6YREQgIiIAiIgCIiAIiIAiIgCIiALx5sCQLnhlnyzXqIDlzeiaoqqh9VX1DWOmcZDFCMZF9jcbrAWFhsOxbbofo90dTWLKdr3j95L5V3aMWTe4BbIiwUIosz1WWapvj0XB4AvURZlY550jdHAqQ6rpGgVAzfEMhPbeOEn17VySGXPC8Wc02FwQQRkQeBX08uedI3RwKkOq6RoFSM3xiwFQBvHCT67+Kr5cV8o7Gh12yseTryZqHRJTdZpXH/lRyyfG0Y/nK67rXR9dQVMVrl8MoHbgOH52XOuhChIlqpXAgsEcNiCCCS8uBB2HxWrrLhcW3HJZYl9A0a/J/kX6V8z5TpZRhN9m34rLar6rz6SqBDCMMbbF8pBLIW8Txcc7DfyAJEugdR6isrZKSMYWwSOZLMR4sTWuLc+LjY2bv5AEj6A1f1fgooG09O2zG5lxzdI7e953uP9BYBaoY7dsv6rWLHHbHs81e1egoYG08DbNGZcbF0jt73neT8tgyCyaIrfRwG3J2y1r9GQzswTxRyM9V7GvHdfYtJ0z0L0Et3QOkp3cGnrY/yPz+DgugIsXFPs2Qyzx/VdGldHmqtZo0y08r45aZ562ORhILH5NcHMcMsQwnIkeKeK3VEUpUqMck3klufYREUmAREQBERAEREAREQBERAEREAREQBERAEREAREQFvT6Pije+RjGtfMQ6RwFsbgMIJ52CuERCW77Lej0fFCHCJjWdY98r7Dz3vN3Ocd5J+wVwiIQ3YREQBERAEREAREQBERAEREAREQH//Z"/>
          <p:cNvSpPr>
            <a:spLocks noChangeAspect="1" noChangeArrowheads="1"/>
          </p:cNvSpPr>
          <p:nvPr/>
        </p:nvSpPr>
        <p:spPr bwMode="auto">
          <a:xfrm>
            <a:off x="63500" y="-92392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" y="2299392"/>
            <a:ext cx="5562600" cy="44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200" y="3182761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1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SEGUNDO/A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751043" y="1447800"/>
            <a:ext cx="164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</a:rPr>
              <a:t>(SECOND)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78608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26.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86200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2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638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TERCER (+ MASC. NOUN)</a:t>
            </a:r>
            <a:br>
              <a:rPr lang="en-US" b="1" dirty="0" smtClean="0"/>
            </a:br>
            <a:r>
              <a:rPr lang="en-US" b="1" dirty="0" smtClean="0"/>
              <a:t>TERCERO/A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7620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27.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947" y="1572898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(THIRD)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93419" y="29718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3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1" y="1862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LA AUTOPISTA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27178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3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2301" y="958011"/>
            <a:ext cx="2193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HIGHWAY)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4" y="1618874"/>
            <a:ext cx="67818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CUARTO/A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28.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0750" y="1295400"/>
            <a:ext cx="144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(FOURTH)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200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4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471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09800" y="-60958"/>
            <a:ext cx="4724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QUINTO/A</a:t>
            </a:r>
          </a:p>
        </p:txBody>
      </p:sp>
      <p:sp>
        <p:nvSpPr>
          <p:cNvPr id="34822" name="AutoShape 7" descr="data:image/jpg;base64,/9j/4AAQSkZJRgABAQAAAQABAAD/2wBDAAkGBwgHBgkIBwgKCgkLDRYPDQwMDRsUFRAWIB0iIiAdHx8kKDQsJCYxJx8fLT0tMTU3Ojo6Iys/RD84QzQ5Ojf/2wBDAQoKCg0MDRoPDxo3JR8lNzc3Nzc3Nzc3Nzc3Nzc3Nzc3Nzc3Nzc3Nzc3Nzc3Nzc3Nzc3Nzc3Nzc3Nzc3Nzc3Nzf/wAARCAC7AMYDASIAAhEBAxEB/8QAHAAAAQUBAQEAAAAAAAAAAAAABgACAwQFBwEI/8QAQRAAAgEDAgQDBQYEBQIGAwAAAQIDAAQRBSESMUFRBhNhIjJxgZEHFKGxwdEjQlLwFWJy4fEzghYkNDVTkmOywv/EABsBAAIDAQEBAAAAAAAAAAAAAAMEAAIFAQYH/8QALREAAgICAgEDAgUEAwAAAAAAAQIAAwQREiExBRNBIlEUMmFxkRUzgaEGI7H/2gAMAwEAAhEDEQA/AO40qVKpJFSpUqkkVeV7UNxcR20RkmcKo61wkAbMmtyXPwqpPqNpASskyhhzAOT9BQ/f6tNeEpHmKH+kHc/E1SVRyxzrOu9RVeljKY5I2YSNrlkDs0hH+g0+PWbFzjzSp/zIR+lDXB6V4UpceptvxCfhh94ZwzRTLxROrr3U5qSgmNpIJPMiZlYdVNbemaz5hEN37Lnk45N8e1OUZqWHR6MA9DLNylXmRXuaegYq8Ne14akkazBVZjyHOs2TUHP/AEgFHQmrl6C9pMqncocfSgVtUnhGAw2715/1vIyKyq0nW47iY/vbP2hWL+YcwpHqMVds7uO6DcB9pPeHauaXmv3ZyA4HTnRL9nsj3Ftd3ErlmaRU9BgZ/wD6oPpNuZ7vG1trD5OF7dRcwwFe00EU7NemmXFSpUqkkVKlSqSRUqVKpJFSpV5nepJGuwUEnAAGSSaEdRvxqc4eNuK3Ufw+zetbPigu2kSwoceeREzDmFPvfhmsCCJVQBRhVGAOwrM9QuIHBYzjpv6jPVT0p4WpQFxsRXpQjHasZkIju9yEjFLGam4a9CUMKTOyuRtTCvcA45VYdcGoyKsCVO5zzNfQ79jw20zZOPYY9fStvpQahZSGQ4IOR8aLbaUTQRyD+Zc1v4N5sTR8iIZFfE7ElzWZretWWjW33i9kAHJEG7OewFaLEYrhfi/WZNV1+5Z3JjhkaOJB0UHH47mtSqvm3cPgYgybdN4Hma2s/aBqd9KYrILaQEgDh3cj1P7fWpLyRsFsg0GMh4Y3VSArjPF2rUk1YFeHmO+KyvWscu6BB4nqUxK6xqoaEZqt6ycWAM1VsNYvbQh7S6mhkzkmOQgH5cj86p30/nn2QahghbzFZs4G+Bvmu+m0tXYDxlzWoGiJ0fQPtGuYZFi1lBNFyMyLh19SBsfliul2VzBe20dxayrJDIOJXU5BFfOUj8LEEgMc4FdQ+x++muLDULZizRQSgoTyHENwPpn51sX1qBsTB9Tw6kT3a+jOiivaQpUtMOKlSpVJIq8zXhO1AWo+LNYstSuIHhgRVbCqyk8I+Od6o7hBsw1ND3HinmHpOKpanqlppsJlu5lTbZebH4Cuc3PijVbjIN2yA9I/Z/LesiSZ5n4pGLN3LZP1pV81B0vmP1eluT9Z1NnVfEV5ql+JE4kt4944c/ifWr+oakbbw9dX9qoMkUBdVI5H1+H6UNQ5yAnOt3ScpbvFcKPLf+RuTA7H+/Wsx3LvzM0L8VFq0vWoI2viERXukyW1y0k0zAXftuxILcJDg7cX8w4eW1dND+yBkH170N2XhLRLO+F7BA3GpBRGcsiHuKIQaHl5FdpHAamXVWyDTSUGng7VEKWaUVtQ2p6+9RGpCaZiuk8vE4Op4B8qIdGP/kE7An86w0ikk3jUn4Gnx2zwO8zyM/MJGG9lf960MFzWSSIG5efQhC08QOC4/auB+KrWOHX9Q+4SiWNbhuLbBQk5II7b7Hka6w95JxeWEYuf5eHGf7xQh448Oya3DHfWLJb6nAxUvnHnL/Sx9MHBNbGPmDl9XUvjMcZ+Q7HzA2y1a5tFKFUmhJyY5BkGrg17TOcuiw7/AP5GFC9zd3NlcvbanavFOhwwIwc0w6hA2xDZ+BrWJJHXYmqM6lxsNCmXxFp4jP3fRrZCRsSS2Kyr3W5bkcIWNF6BEArHa9t+ik+lQyagRtEij1IqnJ4Js2tfDS/xs2ZJJBGg5s3Sus/Yxrljc2l5pVtCYpYX80Mx9qVTtk+oPTsRXDJZpZ2HGxIByN66T9hdpK/iS5uRnyobZg3qWIwPwNdNO6mZpj5mabdKvid3HKva8HKvaRikVKlSqSRuDQP4z0jyrj/EEUtBIf4qY3Vu4+P54NHVV7y2ju7Z4ZlyrDpzB7iqWIHXRhse00uGE41JHws3CcrnY7bV6kfEcda39e0SfS5/MXeI+6wGx9P9qxyI2PLyn68O6/Q7j61i2VlDoz09N62DamS28JVgcbZ5UQG7iktRC24XlQ4jSLujIw6bkVMLmXG/lg/6qiOEGpaxOZ7m1BccIXi3QjIbt6GrqSggYIxQ2l4wJZGUHrjJp8d7IHHCHJPReZ+ppO2td7WLPinyITBs17ms+zafyVM+A3YGrPm0t4MSK9y1xRRxGSXJIyQM42/5qzaBGTzZVXgYZRcch60O38bvJxR5bjAXhz1q9LPl44kK8exZS2Bj0/sb1rUqnAECAbe5blvS91NEXKLEoLBTjY/3/wAU63mWQew+V234icbVgX13IxjAhMQB90MRjG2N/jUa3svGPLkGQT7DEcgADkjr+9EPcg0IZwojOGx7WMA9xVbUbFWVpIweMc/UVn2d45ZPJZShA2YnI5fhvW/EyvFkjnzq4AddSjbU7gJ4g8P2mtWxjmQJMgxFPwglT235j0/5rket6Zc6VeNb3kMaOPddFwrjoRjmK+gtSt1ilV0HsMPxoY8VaFHremPGFX71GOK3Yjk3bPY8vpTXpfqRxbPYv7X/AMgb6Q6818ziPHjfCfMZ/OvMNIdlz6AYFPkuWjkeJoOCRGKspG6kdKY8t0V4ghRT14cfnXp3yscdiIaaPWNEXM8gQdhzNFPgfX5dP1+xkgHlwiVUMQOxVjg57k/pQYFYtljxHqaK/BdpB/i1vPf+zaRSo0hPUZ5fP9DWbk5Rs/QQdnQ8z6bXlXtMjYOoZSCDuCOtPpWNRUqVKpJFXhNKqeoXv3aMLGnmTSHhjTv6/CuEgDZnQCfEWpXFrDbP98CtGduAjPF6Yrn97YwXNyz2y/dYzyjLcQFEs8cIk8zUJmuZ/wD4091fSoReEEi3iWIegGfrWbkn3Bs9D/cexg6fUsFJ9KuYhxBVkXuhBqEWdyxwsDfMYo1S5LnEqrIOoIGfyqQQ2txgIfJfseVZ7Vhv7bbjwzXHTCCVvpErtmdgq9hua1rayhtlxEuO55k/Or8tpLA3C/I8iORpojIpRgwOjONeXHmVnQjcc6j4Wq7w9xTWUdqEymU5Sp7mWbOOeRWNfhjdG5Gc4MaksT6E/KtyddwPwoY1ZJIzxIFEaLgcIyfn3rVwj/1agLOjNCPzb3yUmXzAPedV3bflz57CrVvpF0rvLNwg5xxE+8O2Kg8NqGXz3C8aDZRnbbnnG5q5deIYLTzZJ5THGGwfZPM9h+tM8STqV2B2ZK2nSxXyOiE5UZZdsYz9alttXkmLqI5YJIZjG6MdyMflT9J1WHU7dLm3kLRsxAVuYI7/AN9a1p7ZZQj8IyOoNUCkbliR1PbkLNaMN+XEPSsk4q/cyJbWcssrcKKpzQvrPiXTtMyhczT4yI4xnHxPIUvkIzsNDuXrU/HiAf2laPJa62t9b5Ed4uXAPCBINj9djQebSVjliT3yc/jR34i1eTxFZLbiARSwvxxlGO+2CN/72oS+6ScREnFtzDHJrWpv41hX8zIzq3ofZ8GV4beJGy7A45hTua17Ri3DzWJeS57/AK+tVorXflWnaQhnA2UdWPJR1NAvyOQ0Jk2uXPEeZ3TwRcNceGLF5DllTgz34Tj9K3qG/A91E+iw20Qx5K4GeZHc+tEeaax3D1Aia4RqwFfyJ7SpUqPOxp2oevrtl450P8WXKxf5Ixtn5mtq/l8mzmkzuEOPpQxfDE6r0REUf/X/AJpLMs4p1DUpyMrqowc4zzx1NLiORzFZ97b3n+J2s9rKirjhlVzjAG5269K0ScsTihJWEqUht78zSx7GYEMutH+Z7aSzHHmhVPEdkORjO1XnKncVSU4IAqGO6W6jbyJTseElTup+BoN1PMaHUIycjsTYhuAB5co4o/WvbmHy91OUb3TQbfavq2lOPPWOeE7BuDh+R7GtTSvFlndR/d7oGFm2AO4B9DQxQ5Xi/f2nHw7VHNRsfpNJjTDXiyRyoJIXDxt7rA86Way3BB0YMSKUcj2OaG9fhcIfKDYYYJB60SvvWbqfkqntzIjnZeNgN6ZwreLcD4MrYnIbEpaXJJbWduUwiKgUjG5Y9cVBr/h2TWlku9PIicoAyMoCycJ335huXpzqVEJh4WIBG+3erunan5Jjti3mOZX4lI/kx++K1gSOxAEAjRlDwtE9haOUZi8cmHTzMBxgZI6Z/MUbW9z5hiXJIkAOfShWGytoJTLYSlI0kxJC5yvDz+mDWtquq2+k2Mlw5B8pcRqDzJGwFcbZMuqdaEyfH+rfd0FhbuuX3kB7Vz+VUuLaRmXBGWB60r++n1G6eedi0rcyenpXkTBRwn2gBgn+/nVT9J3NnHQBOBlJWaOZXycnl8avn7vJwmRPbI3YHBNUZ14CgPNWI+I705nyo70Rl5AGBKVsGSwBh+sui3t2IxIyj4ZqU2U7zQxqCts/tcXD7+DyJ9D2qnpqvc3cUIPvNg57V1HTLhFtIoJIFKqMKjKCD/vtQLK9dfMRbDw63WxE7/zLXgQMkroM8Ii3+ox+tGo5Zoc0uK3t7sSWxMYZcSRdD2Poc0RI4YbUx6ent1cSe9xPLPKzlH0qVKnorKGs/wDts3+n9RQ9qzLAi3TH+G8St8wMUR6qvFYTAf0Z+lDeoQtfeHp4kBMtu3EAOq9f1+lJ5CB24mNY2uY343AFdZkbVheXDtwLkKinkMYwKJtCvvv1l5rSB342GcYOPhQNJGAXWQZAOMVd0e8ksJSQGEBAPFnAHwJ60eqpbQVXph/uegzx7QD9ceh+0LtRkvIGWeAebEg/iwge0R/UvqO1RiNZ2TUNMlUu49tT7so9ex9ac2pRwWQup4LgQ53kWB+H64qlZ+I9GRisHEhlfJCxkAnv2oaYeQ/YQzNfPx06Lj+Zs3dvHPA8UycUbjBB/T50DX1o1jdPE+4/lYDmOhoth13Trp/Khu08wHGGBXf51keKPLJt8D+Ic7/5f+aFbTZV+ddR/AyksbSNuXfDGotJELabcL7pPQ1vZAHqaDvDkbidWXJ4pAAPQc6NFjBOTyFZGag5gj5EpmKq2/TAvxvrd5Y3ENtZTGEFON2XmckjHpyoHMryMcsSc7kneuwap4c0zVHEl3CxlC8IdXKnHb8aq3XhHRZ7RoEtEgk4cJMueNT3z1+Bo+Pl0V1gERQt9pz+y8QT28SJIolUbDiODVs+IreV+KS3dHA9lwd85zWBd28lleXFrOhWaJzG4HLI61HWrxBGxBaDeIQHxLJGG+7REORwhnOdqyri6uLskzysQdwvQegquuOtSrg7LVT9MapqUd7iAI3609Mqc4O9OAwDkgY55NT28ElzIIreNpZDyVBk0FjHAFHzqQXSeZFxL7ygbHqP3rc8O+GItRtIrm6kn4XzwxxYzjlkmtjS/BzFhJqcuFHKKI7n4t+2aLLaCK1t44IVWOKMYCjoKBZkcV0piuQys+1g0vgK2hYSW17PG3RHUNj5ir0Ok6lasqs8M6IOIFNm/Hr86n1rxDY6XHmefhY8kX2nPwH70KXHjSYyccFqvA39UhJ+o2zQ0e2z8oirrx7Ywrtrm4tiBcK6LyUFTv8AOivQ7lpkySMenSg7RNVXU4Tn2kPsuj74P95on8J2zwxT+YxOH4QOgxTGIxZyNaIgL9BIRUqVKtSISOaPzImQ8mUihOOaSzmZlAJTKsp5H0NF9BHjm+GkASxEedcZ8tRzB6t/fehPjvc6ivzLC9alLP4glrK2FvfG48sZdQwtc5ETdQfQHkOxod1eT/EH80SCKQIAqFfZBHb/AIpTSl2aSdweI5LE9ajUq4yuCB1Br12Lg10Lx+fkzEyvUcjKYM56HgfaG/h7xXPBpZ+/XYnlWQcSybrwHmAcZqG/1DwbqkBlu7WS1u2HtNZrgk/L2T8xQXIvCQeYO9eYz7Tf80Gr0eqluSMw/YyzZ7uNMBJZRZQ3he2eeWIEFONQhPocE/h+FaA1T74yrejIz7y81HYelZePZGwx2prICDjY+tO3YtVycHG4CnIsptFlZ0ROj6baxW0CzqymSSP+CBuFHf51d061ktopnuLiSeWZ+LicY4R0AFN0p4bzSrSeFg3DEqN6FQAQfWrWGY7da+ReoZDJY9fz2P4nuEsNyCxj2ZYBHQYr0H2SOtRKCOYI+NSDPY1i833oeJ0gQW8T+ELfV7//ABBLh4ZWQK4WMMGx1O435fSg/W/DNzpVuLlJRPBxcLsFKlD0yOx711dxgYP0FVL6zs7mwa3vpfKhmZctxAdc4BPI7c63MP1KzYRu/EoUVRucs0XQr/Wbgw2kPugF5H2RM8sn9KJpPs7vl3S8t5dvdwyHNdAtI7eK3SOzSMQr7qx8vjUvw2+NPWZrcuvEobGI0OoGWXgcpLFJcyIiqMMIhxFvmaKbaytrRSttCkYPvFRu3xq2AaRIGx2pay9273Kje+5SllCA43PTHWsfU7u5DItvGWD7nhG9a15aXCgy2jxlsf8ATlyB8Aw5VzLxX4rnjvnikzaSRHDIG4irDbtXKaHvb6Zc2ogjtT8F6zLdTXMax3IkcuAk3t4O+N+tD99Z6lYngmsrm2x1kQ7/AD5VtaR4tv1hGNRjmOTs4GPqK0m8aXRmFs8b+awyPKHErVq8L0+IRM8EBW7j/s+nmeN/PcsPNAXOM8t/zrsGngfdVIAG5rndpFILyCaSBISyguEAwT6460f6VOskRQYDJvjO+DyP50LDfeQ0XzSGUFRoTQpUqVa8zYxuWc7YriHi7VH1PXLq4Lnyoz5cfoo/sn512XV5fJ026kBI4YmwR8K4FJI0bTFVDMVdcEZ5gg/PFbHpSfms12PEzc5tsle9CC9/eSXcxRQ3CDgKM4xWjotpewMTIAI2XJBbf0IFKGMO6oqhSxCjFbrt5MqspwVGBj6Vn1+o325iog8mbeX6ZRi4xLNvqRSJm14xy4+H6g/tUcoIRQozlQcd6s3BWLTYI/5ncyk9gPZA/wD2p88YksLW5Q4wDFJ/lZTkH5qR9DXrGY8eut/M8lWQpBI2PtMaaSfh4Y3VT8Kz5Y7qSQrJMSOXPrRJYW0F1dIrlkcseZHCwxsPjmqGoWssGp+U8bISwxxDG3evLPk5leX7Frb+36z1jp6dZj+5jprruFXgWe5XU0s4iTA8ZMqnkMLsfQ5wKP2THunl1FBvgBY1uZ3bId4yEyegIzt150andsN0596yP+SYNV+USo0fv95T0okUdyH2u+fjTgx6k0H2F/q8/iyKycXotwJDNK+VjYgHZQVxgezjByc1d8XTanZCN9PW9uJfLISKBnwzcQ3bg7DOM7Z74xXmv6Lbz1zE0vdGt6hPHGW97b0rI8SOI4lHmtE8bcS4hMgxgruAQcb9O1bFgZhZ2/3g5m8tfMI/qwM/jmsDXr2Nbu4ick58uMgEjAxxHl8RWjiemrUeS9kfMDZZ4B+ZJC7MrSWojwJCGK5CpyyPZGc7jmBjlg1etNQlMgjf+JxA4LbbgE7nG3LAznJ9Ko2VkU0ybypC5uWMikNyyoXmefu5qtDK0cSxTMJHRfabckf9wwfxojZKFiti7kGO2uSmENnqMV2hMcciOFBaNwMjPqNj1+lWEB9+TftQj4Z1Kx/xK4sPMmS5OAiST+apVM+43PkScGiTVL5bDTbi6mUuIU4+EHGfTPx60hfXxt4L8zq+JLJIo4eJlXiPCMnG/pXKPtF0tP8AxPM/Av8AFijYkjmeHB/EVf0/WL2/1Z7y8k9oFOCMD2EXizgf3zq79olo8+q2jRADjtslu2GP709iV/h7+LH4lLPqQETnX+E+fMFiiHGxxldsUfeHvCEMtlC0epZmjyHPkh8N6ZINP07w1Z3EMbwXlzxkYdo+Eb/TaieOOx8L6c08nEztsoZ8vI3boPnjajZGaXIWoziVcByeIi38N6eGnla4lYkRKcDiPXboPX/atvwfHOIbie+J+9TsHcEY4RvgY6fCubaxe3kk8N5cOouJ2zEp5RRg+9g8h0Hfc11LwmWm0mK8kOXuQHJHKmMTH9vv5+YC1y/7TcpUqVPwEz9cha40i8iQe20LY+OK4PeoUuHGAuTyr6FcBlIPIjFcn8Q6OPv08LgKyMeE45jpWlgZgxiQ3gwFuA2Wdoex8QISGOOUSgMGG4UHAz8KsmRpn824fIA3GANuwxU11Zy2z8EgwenEOYqq6seYyPiK1qbMHmXrIDH+Ypfieo8OFqsR/I/1GTzNM5dhjoB2A5Cp7C6SHiinUtbyjEgHMEcmHqPx3FQeUegNeeWe1NtdSV0WGv3iv4W7xwP8GXbi2eBgylZImOVkQ5Vvh2PodxUN/NNd3MM0rglE8tmOxYdCfyzTImkjzwNwg899j8qmWKVtzsf8oxSN9+GSGsYEr4Mcx/T/AFHZ4IQCPnrr/M17CWWztLK7tjiWEu2DyYFsEH6UcaZq1rqKL5J4Jce1Cx9ofuPUUEWYxaLHz4QwIzkjfP61XlLpsp25gGkMjGqzRzB0fgzvvXenWGt139xOi6hJdxReZboZkVSJIkYq5z1U9xvt16bjeLSZLuUAvDNFAM/+qYmWUnrjC8IHw3+hINFrWpRAKl7MFHIFs/nT5NX1CYYku5mHbiwPwxSP9Fs8chDn1yrzxMOdU1iDTkZVxNcchEDy7cR6fmaCtQlfy4p7lgzyTF5GOwJP6bfhTIMtw8Z5dulFGlaXHcQMby3imhdcBWGcEE7+lTLoqwcQk+ZTHybMvIB8Cc6k1K90+7lW1uZIhxEFQfZPxHI1j33ivVZw9srpGgPCWVOEn4107WPA9jdhpLOZ7Z+z5dD+o+tBGpeD9SsJDJNb+fEOUkPtAfLmPmKyKr8a0g/M1Stq+PEZ9msE0nii2mlJPDxNk/6TXUPF0ix+G71mIA4V3J7sKA/s3DyeJH24Y4IHOPXZc/jRj9oJI8J3nDjLPGo/+1I5R3mIPtCV/wBswR8PWrTefLwMUAHtAbZ32ow17SDq5sXW7lgMUZDeWoPFnB3z+1V/CkBXQraF4/bIyBjGByB+NR+JdVksZIbGzfFxJu5ByQv6UG61nvJXzGqaQUVZotJYeFrAGXLStuiZ9uQ9/QVl21tPqnma7rg4bSIfw4gMLjoPh37mmaXpkWoatE2pytLLwF1RyWLjpnsPTY10OXSbW/sPul9AskDAZjJwPjtTmNSNaH5vkxTI2j6M5Hp+qLfatqV3d27TT3ERtrSER8WGb2VBHIAAk12XSrJdP0y1s05QQrH8cACsXRvBOk6RqDXtssrSZyglfiCHuPX1NE1ayqFGhFGbZ3FSpUq7KzzFDfi7w82rWjyWrMl0q4HC2Cw54/aiWvGGRUI2NQlVjVMGXyJwrTLS7Y3NrPl2R8GNzkqe+OY+I+Yqlf2j20jbOFDcJDDdT2Nda8U+FLfWALi2b7vfpukq7Z7ZI/Oud30Wpw3H3XV41Mi+wzMuDIvQk8jjoaTKWq33E9PiZy2/Up0fkQc4gd8A0+GJpmIUAY3JIqe7smhlIyShGQ3ep4BHEEV90yBIBzI5nHy/OrdgbmmbBramR3tpc2enLexwN5LNgSnmex+Gds1Fwu+nJqCTAKHWHyzzDYJ+mN/nW/4q8Rm9s3sNHQC2CgTyleEYPJQDyHT+81l+GPDWp626pbxsluG9qaQFY1Pp/UfhStYus0T1E1uPHnbpRLmixT3d4Y7aLjwjM+OijmT+Fe3UXtEjaureHvD1noVl93gXjdx/Flce1If27CgvxVokunXLOiE2shJRgNl9D2r0fp9vt/Qxni/W3XKt9xB0IH8Jzy/GpIgSae8OXI5H1FSRRcLYJ/DFbPP9Z5gU9y/p8JcqAOIk4GKPLaPyIERdioArK8GaU8063kqfwY/d299v9qK7qwJy8J5nJFeW9dD36VPiej9MVawS3zM08De+v/cNj/vUZt8nMUit6HY/tUjo6EhlwR3phPcV5MqVPYm2DvwZUWzWHUGuXhVGaLyyQmM7g74+FOvrYXtuYSqsvEGPEMjbr8ateYwXAY47ZrwMTt07Vwkk7ne5m6u8ml6Jcz2ikzIgCezxEsWAG3XnQLdQ3emXkVzqmI3nfiVZGy/L+YDlzFdIupY4IWllOy+1jt/vXKdbvn1bVxcy58rPsD/KOnz3+dP4NRsbWv8AM4bzV2ISeGpLk+MdNMsEqm4BdGcY448HJH4fhXXB6UDeD3bxBrba41q1tbWcH3S1RiDn+o7f3vRyNhW8ihR1M2xy7bM9pUqVWlIqVKlXJIqVKlXZJ5iq17p9pfR+XdwRzJ2cZx8O1WqVSdBIOxBe68E6ZNkI0yDtxcQH1qg32c2DvxG8uQOw4f2o2pCuaEOubevhjBfTvAmgWbB2tTcODkGduLHy5UTRxRxKFjRVUDAVRgAU6vagAHiDsussO3O55gU2SKOVCkihlbmrDINPpV2DmDL4Q0WSTj+6lc9EcgfSpYPC2jQSeYlknF3Yk1s0qJ7tnjZg/aT7RqRqihVACjkB0r3Fe0qHCSKaCOUYdQc1nT6WBkwtt2rWprc6BbRXZ+YS62MviDk1tLHniRh69KbbRuzYVWJ7YokYAjekiqOQApI+mpy3vqMfim461KVnYJGA0qh5MddwtY2o+BNCvZ1nEDwPxcTGBuEN3yOlFFe1o11rWvFRFmYsdmV7G0gsbWO2tYxHDGMIg5AVYpUqvKxUqVKpJFSpUqkk/9k="/>
          <p:cNvSpPr>
            <a:spLocks noChangeAspect="1" noChangeArrowheads="1"/>
          </p:cNvSpPr>
          <p:nvPr/>
        </p:nvSpPr>
        <p:spPr bwMode="auto">
          <a:xfrm>
            <a:off x="77788" y="-555625"/>
            <a:ext cx="1228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AutoShape 9" descr="data:image/jpg;base64,/9j/4AAQSkZJRgABAQAAAQABAAD/2wBDAAkGBwgHBgkIBwgKCgkLDRYPDQwMDRsUFRAWIB0iIiAdHx8kKDQsJCYxJx8fLT0tMTU3Ojo6Iys/RD84QzQ5Ojf/2wBDAQoKCg0MDRoPDxo3JR8lNzc3Nzc3Nzc3Nzc3Nzc3Nzc3Nzc3Nzc3Nzc3Nzc3Nzc3Nzc3Nzc3Nzc3Nzc3Nzc3Nzf/wAARCAC7AMYDASIAAhEBAxEB/8QAHAAAAQUBAQEAAAAAAAAAAAAABgACAwQFBwEI/8QAQRAAAgEDAgQDBQYEBQIGAwAAAQIDAAQRBSESMUFRBhNhIjJxgZEHFKGxwdEjQlLwFWJy4fEzghYkNDVTkmOywv/EABsBAAIDAQEBAAAAAAAAAAAAAAMEAAIFAQYH/8QALREAAgICAgEDAgUEAwAAAAAAAQIAAwQREiExBRNBIlEUMmFxkRUzgaEGI7H/2gAMAwEAAhEDEQA/AO40qVKpJFSpUqkkVeV7UNxcR20RkmcKo61wkAbMmtyXPwqpPqNpASskyhhzAOT9BQ/f6tNeEpHmKH+kHc/E1SVRyxzrOu9RVeljKY5I2YSNrlkDs0hH+g0+PWbFzjzSp/zIR+lDXB6V4UpceptvxCfhh94ZwzRTLxROrr3U5qSgmNpIJPMiZlYdVNbemaz5hEN37Lnk45N8e1OUZqWHR6MA9DLNylXmRXuaegYq8Ne14akkazBVZjyHOs2TUHP/AEgFHQmrl6C9pMqncocfSgVtUnhGAw2715/1vIyKyq0nW47iY/vbP2hWL+YcwpHqMVds7uO6DcB9pPeHauaXmv3ZyA4HTnRL9nsj3Ftd3ErlmaRU9BgZ/wD6oPpNuZ7vG1trD5OF7dRcwwFe00EU7NemmXFSpUqkkVKlSqSRUqVKpJFSpV5nepJGuwUEnAAGSSaEdRvxqc4eNuK3Ufw+zetbPigu2kSwoceeREzDmFPvfhmsCCJVQBRhVGAOwrM9QuIHBYzjpv6jPVT0p4WpQFxsRXpQjHasZkIju9yEjFLGam4a9CUMKTOyuRtTCvcA45VYdcGoyKsCVO5zzNfQ79jw20zZOPYY9fStvpQahZSGQ4IOR8aLbaUTQRyD+Zc1v4N5sTR8iIZFfE7ElzWZretWWjW33i9kAHJEG7OewFaLEYrhfi/WZNV1+5Z3JjhkaOJB0UHH47mtSqvm3cPgYgybdN4Hma2s/aBqd9KYrILaQEgDh3cj1P7fWpLyRsFsg0GMh4Y3VSArjPF2rUk1YFeHmO+KyvWscu6BB4nqUxK6xqoaEZqt6ycWAM1VsNYvbQh7S6mhkzkmOQgH5cj86p30/nn2QahghbzFZs4G+Bvmu+m0tXYDxlzWoGiJ0fQPtGuYZFi1lBNFyMyLh19SBsfliul2VzBe20dxayrJDIOJXU5BFfOUj8LEEgMc4FdQ+x++muLDULZizRQSgoTyHENwPpn51sX1qBsTB9Tw6kT3a+jOiivaQpUtMOKlSpVJIq8zXhO1AWo+LNYstSuIHhgRVbCqyk8I+Od6o7hBsw1ND3HinmHpOKpanqlppsJlu5lTbZebH4Cuc3PijVbjIN2yA9I/Z/LesiSZ5n4pGLN3LZP1pV81B0vmP1eluT9Z1NnVfEV5ql+JE4kt4944c/ifWr+oakbbw9dX9qoMkUBdVI5H1+H6UNQ5yAnOt3ScpbvFcKPLf+RuTA7H+/Wsx3LvzM0L8VFq0vWoI2viERXukyW1y0k0zAXftuxILcJDg7cX8w4eW1dND+yBkH170N2XhLRLO+F7BA3GpBRGcsiHuKIQaHl5FdpHAamXVWyDTSUGng7VEKWaUVtQ2p6+9RGpCaZiuk8vE4Op4B8qIdGP/kE7An86w0ikk3jUn4Gnx2zwO8zyM/MJGG9lf960MFzWSSIG5efQhC08QOC4/auB+KrWOHX9Q+4SiWNbhuLbBQk5II7b7Hka6w95JxeWEYuf5eHGf7xQh448Oya3DHfWLJb6nAxUvnHnL/Sx9MHBNbGPmDl9XUvjMcZ+Q7HzA2y1a5tFKFUmhJyY5BkGrg17TOcuiw7/AP5GFC9zd3NlcvbanavFOhwwIwc0w6hA2xDZ+BrWJJHXYmqM6lxsNCmXxFp4jP3fRrZCRsSS2Kyr3W5bkcIWNF6BEArHa9t+ik+lQyagRtEij1IqnJ4Js2tfDS/xs2ZJJBGg5s3Sus/Yxrljc2l5pVtCYpYX80Mx9qVTtk+oPTsRXDJZpZ2HGxIByN66T9hdpK/iS5uRnyobZg3qWIwPwNdNO6mZpj5mabdKvid3HKva8HKvaRikVKlSqSRuDQP4z0jyrj/EEUtBIf4qY3Vu4+P54NHVV7y2ju7Z4ZlyrDpzB7iqWIHXRhse00uGE41JHws3CcrnY7bV6kfEcda39e0SfS5/MXeI+6wGx9P9qxyI2PLyn68O6/Q7j61i2VlDoz09N62DamS28JVgcbZ5UQG7iktRC24XlQ4jSLujIw6bkVMLmXG/lg/6qiOEGpaxOZ7m1BccIXi3QjIbt6GrqSggYIxQ2l4wJZGUHrjJp8d7IHHCHJPReZ+ppO2td7WLPinyITBs17ms+zafyVM+A3YGrPm0t4MSK9y1xRRxGSXJIyQM42/5qzaBGTzZVXgYZRcch60O38bvJxR5bjAXhz1q9LPl44kK8exZS2Bj0/sb1rUqnAECAbe5blvS91NEXKLEoLBTjY/3/wAU63mWQew+V234icbVgX13IxjAhMQB90MRjG2N/jUa3svGPLkGQT7DEcgADkjr+9EPcg0IZwojOGx7WMA9xVbUbFWVpIweMc/UVn2d45ZPJZShA2YnI5fhvW/EyvFkjnzq4AddSjbU7gJ4g8P2mtWxjmQJMgxFPwglT235j0/5rket6Zc6VeNb3kMaOPddFwrjoRjmK+gtSt1ilV0HsMPxoY8VaFHremPGFX71GOK3Yjk3bPY8vpTXpfqRxbPYv7X/AMgb6Q6818ziPHjfCfMZ/OvMNIdlz6AYFPkuWjkeJoOCRGKspG6kdKY8t0V4ghRT14cfnXp3yscdiIaaPWNEXM8gQdhzNFPgfX5dP1+xkgHlwiVUMQOxVjg57k/pQYFYtljxHqaK/BdpB/i1vPf+zaRSo0hPUZ5fP9DWbk5Rs/QQdnQ8z6bXlXtMjYOoZSCDuCOtPpWNRUqVKpJFXhNKqeoXv3aMLGnmTSHhjTv6/CuEgDZnQCfEWpXFrDbP98CtGduAjPF6Yrn97YwXNyz2y/dYzyjLcQFEs8cIk8zUJmuZ/wD4091fSoReEEi3iWIegGfrWbkn3Bs9D/cexg6fUsFJ9KuYhxBVkXuhBqEWdyxwsDfMYo1S5LnEqrIOoIGfyqQQ2txgIfJfseVZ7Vhv7bbjwzXHTCCVvpErtmdgq9hua1rayhtlxEuO55k/Or8tpLA3C/I8iORpojIpRgwOjONeXHmVnQjcc6j4Wq7w9xTWUdqEymU5Sp7mWbOOeRWNfhjdG5Gc4MaksT6E/KtyddwPwoY1ZJIzxIFEaLgcIyfn3rVwj/1agLOjNCPzb3yUmXzAPedV3bflz57CrVvpF0rvLNwg5xxE+8O2Kg8NqGXz3C8aDZRnbbnnG5q5deIYLTzZJ5THGGwfZPM9h+tM8STqV2B2ZK2nSxXyOiE5UZZdsYz9alttXkmLqI5YJIZjG6MdyMflT9J1WHU7dLm3kLRsxAVuYI7/AN9a1p7ZZQj8IyOoNUCkbliR1PbkLNaMN+XEPSsk4q/cyJbWcssrcKKpzQvrPiXTtMyhczT4yI4xnHxPIUvkIzsNDuXrU/HiAf2laPJa62t9b5Ed4uXAPCBINj9djQebSVjliT3yc/jR34i1eTxFZLbiARSwvxxlGO+2CN/72oS+6ScREnFtzDHJrWpv41hX8zIzq3ofZ8GV4beJGy7A45hTua17Ri3DzWJeS57/AK+tVorXflWnaQhnA2UdWPJR1NAvyOQ0Jk2uXPEeZ3TwRcNceGLF5DllTgz34Tj9K3qG/A91E+iw20Qx5K4GeZHc+tEeaax3D1Aia4RqwFfyJ7SpUqPOxp2oevrtl450P8WXKxf5Ixtn5mtq/l8mzmkzuEOPpQxfDE6r0REUf/X/AJpLMs4p1DUpyMrqowc4zzx1NLiORzFZ97b3n+J2s9rKirjhlVzjAG5269K0ScsTihJWEqUht78zSx7GYEMutH+Z7aSzHHmhVPEdkORjO1XnKncVSU4IAqGO6W6jbyJTseElTup+BoN1PMaHUIycjsTYhuAB5co4o/WvbmHy91OUb3TQbfavq2lOPPWOeE7BuDh+R7GtTSvFlndR/d7oGFm2AO4B9DQxQ5Xi/f2nHw7VHNRsfpNJjTDXiyRyoJIXDxt7rA86Way3BB0YMSKUcj2OaG9fhcIfKDYYYJB60SvvWbqfkqntzIjnZeNgN6ZwreLcD4MrYnIbEpaXJJbWduUwiKgUjG5Y9cVBr/h2TWlku9PIicoAyMoCycJ335huXpzqVEJh4WIBG+3erunan5Jjti3mOZX4lI/kx++K1gSOxAEAjRlDwtE9haOUZi8cmHTzMBxgZI6Z/MUbW9z5hiXJIkAOfShWGytoJTLYSlI0kxJC5yvDz+mDWtquq2+k2Mlw5B8pcRqDzJGwFcbZMuqdaEyfH+rfd0FhbuuX3kB7Vz+VUuLaRmXBGWB60r++n1G6eedi0rcyenpXkTBRwn2gBgn+/nVT9J3NnHQBOBlJWaOZXycnl8avn7vJwmRPbI3YHBNUZ14CgPNWI+I705nyo70Rl5AGBKVsGSwBh+sui3t2IxIyj4ZqU2U7zQxqCts/tcXD7+DyJ9D2qnpqvc3cUIPvNg57V1HTLhFtIoJIFKqMKjKCD/vtQLK9dfMRbDw63WxE7/zLXgQMkroM8Ii3+ox+tGo5Zoc0uK3t7sSWxMYZcSRdD2Poc0RI4YbUx6ent1cSe9xPLPKzlH0qVKnorKGs/wDts3+n9RQ9qzLAi3TH+G8St8wMUR6qvFYTAf0Z+lDeoQtfeHp4kBMtu3EAOq9f1+lJ5CB24mNY2uY343AFdZkbVheXDtwLkKinkMYwKJtCvvv1l5rSB342GcYOPhQNJGAXWQZAOMVd0e8ksJSQGEBAPFnAHwJ60eqpbQVXph/uegzx7QD9ceh+0LtRkvIGWeAebEg/iwge0R/UvqO1RiNZ2TUNMlUu49tT7so9ex9ac2pRwWQup4LgQ53kWB+H64qlZ+I9GRisHEhlfJCxkAnv2oaYeQ/YQzNfPx06Lj+Zs3dvHPA8UycUbjBB/T50DX1o1jdPE+4/lYDmOhoth13Trp/Khu08wHGGBXf51keKPLJt8D+Ic7/5f+aFbTZV+ddR/AyksbSNuXfDGotJELabcL7pPQ1vZAHqaDvDkbidWXJ4pAAPQc6NFjBOTyFZGag5gj5EpmKq2/TAvxvrd5Y3ENtZTGEFON2XmckjHpyoHMryMcsSc7kneuwap4c0zVHEl3CxlC8IdXKnHb8aq3XhHRZ7RoEtEgk4cJMueNT3z1+Bo+Pl0V1gERQt9pz+y8QT28SJIolUbDiODVs+IreV+KS3dHA9lwd85zWBd28lleXFrOhWaJzG4HLI61HWrxBGxBaDeIQHxLJGG+7REORwhnOdqyri6uLskzysQdwvQegquuOtSrg7LVT9MapqUd7iAI3609Mqc4O9OAwDkgY55NT28ElzIIreNpZDyVBk0FjHAFHzqQXSeZFxL7ygbHqP3rc8O+GItRtIrm6kn4XzwxxYzjlkmtjS/BzFhJqcuFHKKI7n4t+2aLLaCK1t44IVWOKMYCjoKBZkcV0piuQys+1g0vgK2hYSW17PG3RHUNj5ir0Ok6lasqs8M6IOIFNm/Hr86n1rxDY6XHmefhY8kX2nPwH70KXHjSYyccFqvA39UhJ+o2zQ0e2z8oirrx7Ywrtrm4tiBcK6LyUFTv8AOivQ7lpkySMenSg7RNVXU4Tn2kPsuj74P95on8J2zwxT+YxOH4QOgxTGIxZyNaIgL9BIRUqVKtSISOaPzImQ8mUihOOaSzmZlAJTKsp5H0NF9BHjm+GkASxEedcZ8tRzB6t/fehPjvc6ivzLC9alLP4glrK2FvfG48sZdQwtc5ETdQfQHkOxod1eT/EH80SCKQIAqFfZBHb/AIpTSl2aSdweI5LE9ajUq4yuCB1Br12Lg10Lx+fkzEyvUcjKYM56HgfaG/h7xXPBpZ+/XYnlWQcSybrwHmAcZqG/1DwbqkBlu7WS1u2HtNZrgk/L2T8xQXIvCQeYO9eYz7Tf80Gr0eqluSMw/YyzZ7uNMBJZRZQ3he2eeWIEFONQhPocE/h+FaA1T74yrejIz7y81HYelZePZGwx2prICDjY+tO3YtVycHG4CnIsptFlZ0ROj6baxW0CzqymSSP+CBuFHf51d061ktopnuLiSeWZ+LicY4R0AFN0p4bzSrSeFg3DEqN6FQAQfWrWGY7da+ReoZDJY9fz2P4nuEsNyCxj2ZYBHQYr0H2SOtRKCOYI+NSDPY1i833oeJ0gQW8T+ELfV7//ABBLh4ZWQK4WMMGx1O435fSg/W/DNzpVuLlJRPBxcLsFKlD0yOx711dxgYP0FVL6zs7mwa3vpfKhmZctxAdc4BPI7c63MP1KzYRu/EoUVRucs0XQr/Wbgw2kPugF5H2RM8sn9KJpPs7vl3S8t5dvdwyHNdAtI7eK3SOzSMQr7qx8vjUvw2+NPWZrcuvEobGI0OoGWXgcpLFJcyIiqMMIhxFvmaKbaytrRSttCkYPvFRu3xq2AaRIGx2pay9273Kje+5SllCA43PTHWsfU7u5DItvGWD7nhG9a15aXCgy2jxlsf8ATlyB8Aw5VzLxX4rnjvnikzaSRHDIG4irDbtXKaHvb6Zc2ogjtT8F6zLdTXMax3IkcuAk3t4O+N+tD99Z6lYngmsrm2x1kQ7/AD5VtaR4tv1hGNRjmOTs4GPqK0m8aXRmFs8b+awyPKHErVq8L0+IRM8EBW7j/s+nmeN/PcsPNAXOM8t/zrsGngfdVIAG5rndpFILyCaSBISyguEAwT6460f6VOskRQYDJvjO+DyP50LDfeQ0XzSGUFRoTQpUqVa8zYxuWc7YriHi7VH1PXLq4Lnyoz5cfoo/sn512XV5fJ026kBI4YmwR8K4FJI0bTFVDMVdcEZ5gg/PFbHpSfms12PEzc5tsle9CC9/eSXcxRQ3CDgKM4xWjotpewMTIAI2XJBbf0IFKGMO6oqhSxCjFbrt5MqspwVGBj6Vn1+o325iog8mbeX6ZRi4xLNvqRSJm14xy4+H6g/tUcoIRQozlQcd6s3BWLTYI/5ncyk9gPZA/wD2p88YksLW5Q4wDFJ/lZTkH5qR9DXrGY8eut/M8lWQpBI2PtMaaSfh4Y3VT8Kz5Y7qSQrJMSOXPrRJYW0F1dIrlkcseZHCwxsPjmqGoWssGp+U8bISwxxDG3evLPk5leX7Frb+36z1jp6dZj+5jprruFXgWe5XU0s4iTA8ZMqnkMLsfQ5wKP2THunl1FBvgBY1uZ3bId4yEyegIzt150andsN0596yP+SYNV+USo0fv95T0okUdyH2u+fjTgx6k0H2F/q8/iyKycXotwJDNK+VjYgHZQVxgezjByc1d8XTanZCN9PW9uJfLISKBnwzcQ3bg7DOM7Z74xXmv6Lbz1zE0vdGt6hPHGW97b0rI8SOI4lHmtE8bcS4hMgxgruAQcb9O1bFgZhZ2/3g5m8tfMI/qwM/jmsDXr2Nbu4ick58uMgEjAxxHl8RWjiemrUeS9kfMDZZ4B+ZJC7MrSWojwJCGK5CpyyPZGc7jmBjlg1etNQlMgjf+JxA4LbbgE7nG3LAznJ9Ko2VkU0ybypC5uWMikNyyoXmefu5qtDK0cSxTMJHRfabckf9wwfxojZKFiti7kGO2uSmENnqMV2hMcciOFBaNwMjPqNj1+lWEB9+TftQj4Z1Kx/xK4sPMmS5OAiST+apVM+43PkScGiTVL5bDTbi6mUuIU4+EHGfTPx60hfXxt4L8zq+JLJIo4eJlXiPCMnG/pXKPtF0tP8AxPM/Av8AFijYkjmeHB/EVf0/WL2/1Z7y8k9oFOCMD2EXizgf3zq79olo8+q2jRADjtslu2GP709iV/h7+LH4lLPqQETnX+E+fMFiiHGxxldsUfeHvCEMtlC0epZmjyHPkh8N6ZINP07w1Z3EMbwXlzxkYdo+Eb/TaieOOx8L6c08nEztsoZ8vI3boPnjajZGaXIWoziVcByeIi38N6eGnla4lYkRKcDiPXboPX/atvwfHOIbie+J+9TsHcEY4RvgY6fCubaxe3kk8N5cOouJ2zEp5RRg+9g8h0Hfc11LwmWm0mK8kOXuQHJHKmMTH9vv5+YC1y/7TcpUqVPwEz9cha40i8iQe20LY+OK4PeoUuHGAuTyr6FcBlIPIjFcn8Q6OPv08LgKyMeE45jpWlgZgxiQ3gwFuA2Wdoex8QISGOOUSgMGG4UHAz8KsmRpn824fIA3GANuwxU11Zy2z8EgwenEOYqq6seYyPiK1qbMHmXrIDH+Ypfieo8OFqsR/I/1GTzNM5dhjoB2A5Cp7C6SHiinUtbyjEgHMEcmHqPx3FQeUegNeeWe1NtdSV0WGv3iv4W7xwP8GXbi2eBgylZImOVkQ5Vvh2PodxUN/NNd3MM0rglE8tmOxYdCfyzTImkjzwNwg899j8qmWKVtzsf8oxSN9+GSGsYEr4Mcx/T/AFHZ4IQCPnrr/M17CWWztLK7tjiWEu2DyYFsEH6UcaZq1rqKL5J4Jce1Cx9ofuPUUEWYxaLHz4QwIzkjfP61XlLpsp25gGkMjGqzRzB0fgzvvXenWGt139xOi6hJdxReZboZkVSJIkYq5z1U9xvt16bjeLSZLuUAvDNFAM/+qYmWUnrjC8IHw3+hINFrWpRAKl7MFHIFs/nT5NX1CYYku5mHbiwPwxSP9Fs8chDn1yrzxMOdU1iDTkZVxNcchEDy7cR6fmaCtQlfy4p7lgzyTF5GOwJP6bfhTIMtw8Z5dulFGlaXHcQMby3imhdcBWGcEE7+lTLoqwcQk+ZTHybMvIB8Cc6k1K90+7lW1uZIhxEFQfZPxHI1j33ivVZw9srpGgPCWVOEn4107WPA9jdhpLOZ7Z+z5dD+o+tBGpeD9SsJDJNb+fEOUkPtAfLmPmKyKr8a0g/M1Stq+PEZ9msE0nii2mlJPDxNk/6TXUPF0ix+G71mIA4V3J7sKA/s3DyeJH24Y4IHOPXZc/jRj9oJI8J3nDjLPGo/+1I5R3mIPtCV/wBswR8PWrTefLwMUAHtAbZ32ow17SDq5sXW7lgMUZDeWoPFnB3z+1V/CkBXQraF4/bIyBjGByB+NR+JdVksZIbGzfFxJu5ByQv6UG61nvJXzGqaQUVZotJYeFrAGXLStuiZ9uQ9/QVl21tPqnma7rg4bSIfw4gMLjoPh37mmaXpkWoatE2pytLLwF1RyWLjpnsPTY10OXSbW/sPul9AskDAZjJwPjtTmNSNaH5vkxTI2j6M5Hp+qLfatqV3d27TT3ERtrSER8WGb2VBHIAAk12XSrJdP0y1s05QQrH8cACsXRvBOk6RqDXtssrSZyglfiCHuPX1NE1ayqFGhFGbZ3FSpUq7KzzFDfi7w82rWjyWrMl0q4HC2Cw54/aiWvGGRUI2NQlVjVMGXyJwrTLS7Y3NrPl2R8GNzkqe+OY+I+Yqlf2j20jbOFDcJDDdT2Nda8U+FLfWALi2b7vfpukq7Z7ZI/Oud30Wpw3H3XV41Mi+wzMuDIvQk8jjoaTKWq33E9PiZy2/Up0fkQc4gd8A0+GJpmIUAY3JIqe7smhlIyShGQ3ep4BHEEV90yBIBzI5nHy/OrdgbmmbBramR3tpc2enLexwN5LNgSnmex+Gds1Fwu+nJqCTAKHWHyzzDYJ+mN/nW/4q8Rm9s3sNHQC2CgTyleEYPJQDyHT+81l+GPDWp626pbxsluG9qaQFY1Pp/UfhStYus0T1E1uPHnbpRLmixT3d4Y7aLjwjM+OijmT+Fe3UXtEjaureHvD1noVl93gXjdx/Flce1If27CgvxVokunXLOiE2shJRgNl9D2r0fp9vt/Qxni/W3XKt9xB0IH8Jzy/GpIgSae8OXI5H1FSRRcLYJ/DFbPP9Z5gU9y/p8JcqAOIk4GKPLaPyIERdioArK8GaU8063kqfwY/d299v9qK7qwJy8J5nJFeW9dD36VPiej9MVawS3zM08De+v/cNj/vUZt8nMUit6HY/tUjo6EhlwR3phPcV5MqVPYm2DvwZUWzWHUGuXhVGaLyyQmM7g74+FOvrYXtuYSqsvEGPEMjbr8ateYwXAY47ZrwMTt07Vwkk7ne5m6u8ml6Jcz2ikzIgCezxEsWAG3XnQLdQ3emXkVzqmI3nfiVZGy/L+YDlzFdIupY4IWllOy+1jt/vXKdbvn1bVxcy58rPsD/KOnz3+dP4NRsbWv8AM4bzV2ISeGpLk+MdNMsEqm4BdGcY448HJH4fhXXB6UDeD3bxBrba41q1tbWcH3S1RiDn+o7f3vRyNhW8ihR1M2xy7bM9pUqVWlIqVKlXJIqVKlXZJ5iq17p9pfR+XdwRzJ2cZx8O1WqVSdBIOxBe68E6ZNkI0yDtxcQH1qg32c2DvxG8uQOw4f2o2pCuaEOubevhjBfTvAmgWbB2tTcODkGduLHy5UTRxRxKFjRVUDAVRgAU6vagAHiDsussO3O55gU2SKOVCkihlbmrDINPpV2DmDL4Q0WSTj+6lc9EcgfSpYPC2jQSeYlknF3Yk1s0qJ7tnjZg/aT7RqRqihVACjkB0r3Fe0qHCSKaCOUYdQc1nT6WBkwtt2rWprc6BbRXZ+YS62MviDk1tLHniRh69KbbRuzYVWJ7YokYAjekiqOQApI+mpy3vqMfim461KVnYJGA0qh5MddwtY2o+BNCvZ1nEDwPxcTGBuEN3yOlFFe1o11rWvFRFmYsdmV7G0gsbWO2tYxHDGMIg5AVYpUqvKxUqVKpJFSpUqkk/9k="/>
          <p:cNvSpPr>
            <a:spLocks noChangeAspect="1" noChangeArrowheads="1"/>
          </p:cNvSpPr>
          <p:nvPr/>
        </p:nvSpPr>
        <p:spPr bwMode="auto">
          <a:xfrm>
            <a:off x="77788" y="-555625"/>
            <a:ext cx="1228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586" y="14476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29.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3743" y="1068090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(FIFTH)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45967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5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90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SEXTO/A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30.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0892" y="1272064"/>
            <a:ext cx="1120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(SIXTH)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200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6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SÉPTIMO/A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334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31.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456730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(SEVENTH)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02665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86199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7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OCTAVO/A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32.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181981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(EIGHTH)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3478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3048000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8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NOVENO/A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33.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8129" y="1181981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(NINTH)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3182761"/>
            <a:ext cx="1392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9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977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DÉCIMO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prstClr val="black"/>
                </a:solidFill>
              </a:rPr>
              <a:t>34.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8510" y="1181981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(TENTH)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www.psdgraphics.com/file/red-wax-seal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97489"/>
            <a:ext cx="6036599" cy="48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2971800"/>
            <a:ext cx="1849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10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688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LA AVENIDA</a:t>
            </a:r>
          </a:p>
        </p:txBody>
      </p:sp>
      <p:sp>
        <p:nvSpPr>
          <p:cNvPr id="2" name="AutoShape 2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63500" y="-6810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215900" y="-5286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368300" y="-3762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4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1474" y="1295400"/>
            <a:ext cx="1999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AVENUE)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2530" name="Picture 2" descr="http://t3.gstatic.com/images?q=tbn:ANd9GcTxUBpYO7I9SB-MYi3Y9wZXIliow6hEWcxwrhDFeEBaIyST56i9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2057400"/>
            <a:ext cx="6096000" cy="45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BAJAR</a:t>
            </a:r>
            <a:endParaRPr lang="en-US" b="1" dirty="0" smtClean="0"/>
          </a:p>
        </p:txBody>
      </p:sp>
      <p:sp>
        <p:nvSpPr>
          <p:cNvPr id="2" name="AutoShape 2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63500" y="-6810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215900" y="-5286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TEhQVFBUVGBUYFRYVGBYUFRUVFxcVFxQUFxQYHCYeFxkjGRUUHy8gJCcpLCwsFR4xNTAqNSYsLCkBCQoKDgwOGg8PGikkHyQtLC0sLCwpKSwpKiosLCwpLywsLCwsLCwsLSwpLCwpLCwsKSwsLCwsLCwsKSksLCwpLP/AABEIALoBDgMBIgACEQEDEQH/xAAcAAABBQEBAQAAAAAAAAAAAAAFAQIDBAYHAAj/xAA/EAABAwIDBQUECAQHAQEAAAABAAIRAyEEEjEFBkFRYRMicYGhMpGxwQcUI0JSctHwYrLh8RUkM4KSosIWQ//EABkBAAMBAQEAAAAAAAAAAAAAAAABAgMEBf/EACsRAAICAQMEAQIGAwAAAAAAAAABAhEDEiExBCJBYfBRoRNxgZHh8TJCwf/aAAwDAQACEQMRAD8A6ydD4LNbPxeQwdDr06rS8FlqeGcSgYfzyCehTMO8mACRfUaxxUGFlrCHXgHTlyT8Li6bbhrvMz81Mk2mkBeqOuyeJ+9fjxIVyuRLTEQ9o96Hu2owkEtdLdNP1UjtsMMS11iDw1GnFNKkA7bddwLAAIzd83MNyug62uBe6HN2G2jVFVj3zUdDhPdIcHOkA6GQPJX6+1KbxDmu9J+KSpj6bonOYMj2dbjh4oasqMqKm2dplj2Ng3OvhBFgLzMKV+KdUAIOQyQJ70HQHQTeLJ+KrUakZmmQQQfMHn0CStUpFsDOy8gtiZBkG8hatw07Lcwismu29v6/kD4oYmjiKAdiTWbUNRrmupsaARTL2uBbfUaJm0K+JoYjDNfie1bVqOpvb2bGAdzMCCJIv1V6vgab3se+viHGmXFs9nEkFsmGDgVHidmU6j6b6uIrvNJ2docKYGaIvlYOHxWNfLOq16/Y0IeDTkkNAbJJsAIuSVyzb30rdm09hRNRskNqPJDHmbkAXy9ePRUfpG347dn1TDyKVg52hqBv/mfh7sI/GE4YsmcrrcT5BNT3pC0UrZp6v0r18QzIykylVEkub3mwNAQ8d31RPdf6aHNlmMY1w0D6EBwv96mYDvERpoVyrCsbkNSrJhwywY01txsq1FwfUcYyyZBFo93BDbFSPqnd7b+HxVBr6FVr8rWh4FnNMCzmm4V84hvNfMGytqVcFVFWi8giJ5EHVrhoWn9wV3PYeMGKoMrsxFOHi7S10td95p72oKuGmXLo58rnD/GN/saihVl9QTYCnHnnn4BNxb8rHE2AaSfIKjsyn2ZeXVqbs+XTM2Mubx5qbHhtSlUYKjQXsc0EusMwIn1USVPY2hK4ptUOfQHZBwBzZc2vSeak2y0dg78p9BKd2rOzy52zkyzIicsSm4xzX0SwObJYW3IicsKhFfDbLZTa17WBriG5jJPKeMK2QenqvVagNMAObmAA1ESI4+SQ1/D/AJBQ0AtJneJ6eWqbhwMzvJLSqiTNrcwfgm4cBrnGdY+aEME1cLTNZ2Z+U92ASBJdMATxtopQAG1R+EEGfCfgq20thOq1g8OADXUnX45C4mIGtwrn1YzXJsHxlJ490DyurdJKjOLk5NNbePZKxkR0aPFAsZPZlwknICJ8TayK1tqU2xcEgRa6FVdsACGNAgRJuYRsabhCsHNIAaX98SZAytmc19Y5J2O2vSBEuu28DvHSOCzWK2k53tOJ6cPch1SukVsw/it5pMsYJ0zOuY8AjG6uMdUa9zzJzRwFoFrLAOxI5rabh1c1OpH4v/LUgdUadCWBFghbUMhD4sfAqCnhLcVYHyPyVik3uhCAoHC+KT6qeqIlqTKmBQGGPVL9WPVXw1ODUCB/1Y9V76seZRHIEuQIAG/VT1WW3/2i+hQyMkvqW65eOnPRbzIFyT6RtpipiIpk90Acv3rqs8rqJriVy3MXi/s2EuM1Xm45D9AhFJrixzGS4k3ygnwBPyVzaX2YzPIdUfoPwjn++ZW73J2OG0wS2655ZNCtHVHH+I6OZY/BOZSAc0gagwdYggqvs9lsw4a/v96rvmM2DSqMh7AfJci3v2S3CYgZBDH+0OXWFUM2rZiyYNO6A1WtLi3zHnchbD6LdvmliDhXHuVj3J+7UAt7xb3LH1qXeBmfnxBVzduplxtB3KtS/natbMWj6D+ru6eqTsHdPVGXUgmdkFZiCOxd0XuxdyCLdkEhohAAnsnch71403cvVFTRCb2SYAvs3ckysxwEwiwopuLoDIfL4hAAFwP9le2VS7r54wL3UL2Ihg6cMRQFHF4AagIZWo9FpajUMxeHlFDTM5iKQ5IZiKSN4qnCFYgIKBtOn3j5LoW4H+nU/MPgFgaftFb3cE9yp+YfAJiZqggTceM0ZXi8SWkDXnyR0KriWlzYQQQU3A6cj8lao+yoKIsfBSUXd1TG/Ix5KSV4lPw7Mx0J8FQhrU5Pr0cugKjg8igY6UsqTCUcxkxA1lWMRhxFoCBA/FYjIxzzo1rnGLmGgk28lwLezb2c9qG5XVCTA146r6GoUZa/NHEXvzlfLO/2zquHxb6dR0x7J/hOiiSujXHLSmyjQouqPzuMtBF/O66tsDEvoNYS8OpP+6/22nTuu+8OhVfcvd6jidl0XlsvHaNd1io75EIxszcqi02Hs3uSfdOi48jt6TuxRqOo0OJ2g2lTzkEjgBEn3kBcj+kiq6q8P7MsboMzmknybMLqe3Nk9vR7MEtMCCNQdfiudbw7qYp7ftHtcGCGw3KfEqISSds0nFyTSOeUqhtfyRvYtIOxFIzlIe0kjhF/kgzsK5pIIuDfmOYV7DvuC3W0dCuuXo4Yr6n09hsTma0nUgEjrElSlYDcPBYw1BWrv7mWwzTMiAbW/YW+laRdmMlTPLy9KY+qACSQABJJ0AGpTJFKala6dLg3kaR4pEwPNTcV7B8viE8JmK9g+XxCYAgtkopTbDfJUKLZcieWx8ExEbgqWICWpXqub3QGn3qk2liHGDf/AGtH6KtJro9lfGUgQs9jaRC1VbBv4tI8x+qH4jZT3asIHMgge9Q2krZCvgyNM94+S324J7tTxHwQfC7nvc4wZ6NBMBandrZJoB4IdeNRGiwj1GObqLv9HX78GksckrYaChNOL81MFE42963MUVxYO6AqCmSQIMD4zEKSqe6/8rvgVDhbsZ+VvwChlxRLUmD3h5kBTbKqS3Xis9jsM+5u4FvQwOAt1lHNinunxK2lj0pO+Tnhlc5SjXFF7GVIaTyCs0i0NAubDiqW0h9m/wACpsM3ug8wPgoNSTBffGsO+IB+afWUWCZDqni3+UKWqmBF2kMeeRd4xxjyXzRv6x1SpUrvMlzoaOTBZvz/AGV3vezbH1fC1HD2i4taOpAK+eN4KtRxc19iDBHHNxWE5dyRvjj2ts2n0LbaBo1cM7Vru0b+VwAd7iB/yW4diOzcTLSD3YMTx0M219F8/wCwdrvwmIbWZfKYcPxNNiP30XaaNKjjaTKrGtOYWdEO6g8eYXPmVOzs6aSa0s0dGtn7xgWEAGfEFC94scGUnOtYEyeCbh9ksokvdY88zogc7rmv0h74du/6tSswe2fxcmjpx6/HGMXN0dGSaxqzEVse41HvB9pxPvKs4Svme0WgkSoPqkOLVcoUQwgRpcnrZd0mq2PMgne533dLGsq0gKYLKjABUYbw6Nb3g6g8vBamnJ19NfdxWK3CcKtZz5B+ypmxk/dEE/7fVF61Ss3HMyl3Zuc1hi7TZxdbhwut8WNz2tLazlz5lj3pveg64d4NHPjZO23g5ovDYEtcCb8QU3EGKjPzNHvVvag+yf8Akd8Cp8Gnkr4ehlptGsNaCecNAn0TcIA+kH8TOhniY9E+hJYPyj+UKPYtANwzIESB8SmSS08PLc0n3JzsMC0g384TdnkmkJ8vel2efs7/AIn/AMzkDKWz8IDJJIIMQrTCJcOX6SotnC9b8w+abQB7er4U/gUxCUWCY5n36kpWsAecuhI06SvUR3x/Tk5RYHNL80n7RwH5bR5ap1tYnKmkeLS+xBGveBHA2sVJtOmSOgjXVDRSc15ccxaTTDYBIBzOBMAaX16ovj/ZPWPiFzdTiUsUo+v5NcU+9fmJsinlZm4k+g/ZROhUJmb+nwVenTytA5BWaAt43Tw4/wALGofQU5apORAEDxW8NMPdTD5c0kFrQSR0PJHGrPN2KxmJdWg5nZrzbvEkyFo2EFHfU/yLGGxGYOJDoIdrHI6BB6G91AAANrQ21wzh5o2R8/gUC2Hsmi+ixz2SXSSZdrmPIoomyb/7Wj+Gt/0/VJht9KNMQ2nWjrlPzSbH2JSqOq52SGvcAcxAgaDVQUdgtfiXsyd1okd6w0jvTeVE5aIuVN+lyNbsuVd/aLmlpp1YNjGQesqRv0i0wAOyq2t9z9UGfsUDEikWuDZ+7cxGoN7K5j93KdOrRDQ5zXuAdmjmLSAOEqoy1JPj15E1QU2bvl2tQijh673OiQMkCLAmTDR1Wro0jAL7HlIMeaZs3ZlPDty02Bma7om5jqhu09tuz9nRGZ5Hen2aYOhd16K26BKzJfS7iwMOAz2mODieAzSNOJtPkuC16zjUz6nMCJuDcFdV+kHZ9R1SataZsWtGW18vdHG5ufksDjdnBj8oBkTLjaByaOZXK5dzZ1qL0pGarMiqBzN/A/3XRNzHVaRNNpLenC1phY+phA+rDebQPSF1/ZezAKklpBewPB1BkNLuv3gozXKKo0wJRk7B+82Pcyg51RxIAsNJPAR4rkWUmrLtSZPjey6ZvYX4jEsw1O8XPjaCegnN5INtXd1lKm5oBL2upnMeLjmnrw9wUYdkaZlb/IyTjle48UV2NgXV3tpsEudYDSTqb/vRDtqUsjgSIvlPSFLsbaTcPiWPqtzsaSHN1sR7QjiJkEXHBb6bOa6PoHcHdD6mHPqOzPeGt4d1rbgSNTJ16BGNt1H0R2tOi2oGiXHMWubwJiLiOKyuwt66DmB1DGO/JWc2o0W0JflqDxJPmt3gava0QXD2hcTIM2MHiDwPIreNcIwmnyzEu35cSP8ALskGR33WPA6K3ht7cRXJYzDsfa4znQ24wocH9HlFtYsdVruaczwC6CMuVsZgPZ7yMbD2bTw1WoymCRDTmeczhOYQDGktJWklBf7fYxTk3xsCHb24gONMYZstsQ0vdHTuqD/7es1wpDDgWNhnhoHMcEWwmNDa9eo1urKZgEAE5ntJJHGybu/ihUNes5gklvEOju+zI4CPVZ0/BrCUVLuV+gTS34rQAKVMDl3xHlKvYXbWLqMJo0KZA6kCeOrgjmAptb2pgAZuAHISeqi2HlHbNEGHmXRE5gHC3BMTq9jGu3/rsc4djSBkh0Z9QSDPevxRzd3eCpiW1XOaxpAEFoNzwmTfRZ9u5mGxFXFVKjaksqZAGvytDSXEWjWVoN18CKdOqG/jeL6w0wPRU0qtMW/kpbU2njKbRUZSpOaTDSGy4knKAAHTM2TcHtLaFSi+o4UaRYYyVKTw4iAc13C1/RCaVIDbFEFnaBzM/edHZuzNh7REEjQD+I3W3rU6eIbkqtzMNRwykkTk00jkUQp8hNNcHPcTvvtJoLhRaWcHihUyEcw6YhaTcraeNxDy7E5GUw1rm5GDvZtA45iW8D5FaAuZh6LQ0ENa2GjWJgNaOOsBWdlgFgcABmANuPU9bqJqWpaXt5+Xt9xxqt+S6RwVlQUhfwUjigRXah+LdcjqfUFEAgm1MTDi3jMwqAla8H1+ap7Epup0WNe1wcAZjKR7RIvPIhJQJkE/uxQFlI3udeZSA0uzsOQKocC3M9xboe6eNtPBPwWGLKz3H2S1oB4kiJtwWWdQPM+8qM0DzKKA0+N2a6pXzWDYF5vIj7vKyvYTZvfp3BDXZ3cPZBi3G8LEfV1qNx8JD6r+TQ3/AJOn/wArCXS4pZlna7kqT3+eS9clHT4Ne96zGz8VFIuiXPLnEcSS42PgAB5LQ5rx+4QbF4Q03AgS0uIHQvPwk+q2YR+hy/eTaFYuANKS50tfJlzjJMNjl1sAsHtrEva8NcZv3iPX4wu0bwYQtqh5iW0HFkC2Yva3U/7PeuSb2bJyvcbxoPEEhx8bErnap7nTdrYZsbAkPpTdz6jIHRvePwb/AMl35mx/smEa0wAznl+8T+blyAXGdwmf5ii6pfUUybtcWy4MdymPGy79gcS2oyR4EcQeIKuCszm3GqMM/YbaFR2IY0vLs4ePvBpIIDRxggeIPggWIbRe/M9waASYd3TLRqWm+rnHyW8248U8ziBbx1gmyj2du32lNhrgRZwZ/EbyT5mylQ3pG0snbbOG727KdkFXMwZnOc5kjM0PP2dpmzWweRlZpmHD8jXTeGkjWOHiQus/TLsx4bTeRmaMwzQMwmIkjWwKpbh7NZiKdMBoDGupue4gFxqN7wYBwbIF+p4mU+HRns1Zkae7jqGQw2o18ZDYhxnSDY9QfeV9BblyMJTYS2WS0hoLckE9wtN2lukdOSxmA3Wd9bqPdRY9pDixtR2VlNrnEOIaGn2gCfetrurhXNo5nHMXmZGmRvcp3Nz3Wi51sqhdkZKot42o2m9tV5IGVzIgkS4tM2/IqY21QBJnWPuu4Tx80Rx9APpuaeU+YuFlfq3RaNGKLf1rDZ3uJJD2taW5XADKSZBEGSSotn4jD0C/szUAeQYgkCOU3vJmeag+rJPqqY6QSZtyiM3tkOMkFo5RzUVLbtGkHkB/eOY91trAQL6KkMKmYnC9x374pCoXB7Vw1N1VzWVXGs7M8OgiRMQ3NA1V7ZOOpltTs2PFy85iLlxkgQs72KObApQx55/JA3QPf2DcS3EFtZtRgyjvAtyzOXKeFkUbvRh5BMiCT7J1Ijgotq4IOvxWYxNGFaRLdmuq7ew1RuU1G3BF8w14iRYo3hqAYxrRo0ALnGwMD2uJptOgOY+Db/EAea6WUmImoi080pS6BNUjIAs/tJn2zjzj4BHwge1R9ofL4BUBAx1x4/IqhRZY+KtB9x4rK7zbdrUMPOHbme6pl9kvyiHEnKNdPVIdGiNC080nYLl2A3gx1A9oTXc22YVmuLAC7gT7GsW6Lq3aITsco0RDDLUbqUMtOoebm+g/qs6HrVbtx2BPNzvSB8kyS3XbxUOJE0z4f2VtwkKrVZZw5g/BAAreLZPbUQWGHNEsdqNAYI4gwPcFyXb2zX1hlMAjtSQ2SQQ+ZM9CfILtuBbNBgOuVs+MCVn9r7tipOUCZzNPI8QebSs5xvc3xzrZnJNjg03sLg406dSm+oWaHK4EaggOMAdYAXctnuljarDma4AyPvt+6fdB81ncJuwabS2mwtze1cEed+8BwtI0uIA1eycOKdJtMAgNHEWuSbRaLpY01yGVp8EW1sM2o0cQ4hvvMH0lXsQYY4jgCbdAq9NnevpIPgRoVbN/VaUZN2kgBtfYAxeHDHknMA6TEibjTlI9y5ntjc/FbPDquHe0t+8wS1rgL+z+LkWwZ0C7PhwcjZscokdYus/vRTc8BoA6TzkBpPQEz5BROK5Lxyd0RbsUWYnDMrF1Uh/tsqOae8LFri1oLgIteI4LRNYOCpbHwAw9CnSbyv4m5/REQIVpbESdsa/iOiAdmEdlZ91EOqvk2aYjXqPDVDJQ/s03s14DLI5HwXu0SGeFMJuKYOzd4KN2IurNOgajSJieMWQBnHBHtl04p/vmhWNwLqb8vtaXAMI3hG90eXxQgY3FMWe2nhpBjVaV+IaZi8W8/NZbeTZ5bhatWnUq9pTYTlDswL4BjLE8dAeIWkKl5FTL+42CvUqkcmD+Z3/la5mqB7m4F9LBUW1rVXNz1ARBD3nMQRwIBDfJHaI4qZcgSkpEkpVIFYLJb17wUqFYMqOIc5oIABNtJWsBWf3i2NSqPFV7GuLcgu0HuzeCfElEnSs0xadS13XoF4XHtqBr2GQSPHzHBDadT7Twe4+jh8FLRYGVXtaAB9k6BoCXPB+AQXam12Ydzn1M2XO5sgTch0WT4CaV9pY3sdODrun2W6eL2fotbs9rSwFwF/1txXLtu74UKuGrU2F5c9sDuwJmb3W3wVd1EMeQXis+jTAbq2ZaXO6BNU2Q00gzses0uf3iIdlyxyAvrxkLZYC1NscZPqVgdkYQivVeCC0kDqCA2fh6LfUBDGjkB8E2qJJwoqg4rzqwGpA8So31PwkO6cfJIYmFsC0cE/KqOErjtSJ9pot1bIPpHuV8oGxIhSsKabqOSECFcyCpXJoeClcgBjaigqsa+bi+h6/3VLaVZ7NNCLePI+PyWe+uPAY4mAbOHUxHqIWU8lbUdOPBrV2a6pXAiYnxsp2GRr7tPJZantACWWBjMD+Icfdb3hFdh18wdyt7zM+FoPmmp26Jli0xsJOYsNvBvl2eO+qCi0yac1Zh0EB0xlvEnitu50FYTeLdN1XaIxIrUmNApgtcTmOUAG2mmiqV7UZRre/jD21qgaJkwNZj5BYzaO0cYXvNJv2eYhtrAcO8bLZ7R7OoCO0aJ6g/NUuxaKXZGuzLxhhngfxcwssmrT2qzu6LPDFNuaTXtWZCscbE9qzwET6hHNxcRVFWoKpJcWg9IDiB3RYG5v4Kz/h1DjWPkw/1VnAVsPQcXhz3HLlMttEzpGsrHD+Lq7oJL7nd1vV4MuHRCrvxGgvUntD+T/0qWxMWahqz92rlE8oYfiSmu3jo5s3fNo9m0TPEpcBj6ZDzSa4HM1xmLkkDnyaF2KtzwXexbqU5ewECDM6jQCNOpCdg8hqODHN5uaLunQFwmRZo9yrUNq0y8ScpE911r24+XNO2Rgw2rVf2bW5gB2gLZqXJuAARHWVQBclTNEBQgXUpUgKEpMJAo6gm3L4/v4pCK4KGbVImT/D/ADK8HIdtUTIPFo+KGlLkaMrRpltQuNg4gAc4q1HA+EOBVPab6Li5lSgKgkzJsTOsK9VImBo2APKFUxFGajvFMqwdTw2FaZbg6XSwPyRanvK5ohtMAeP9FVdQTDSQBfpb0vBsxoveCfNdPwlZtQBzDma4AgjkdFx4sW+3HxjTRFMHvNc4kHkbiOlj6poTNSaE6en6qOpgSZh5HuP9lZY6RbjxVXF4osBgHLpMSL6kkaIboEm3SBp2flq588ngBFzxJ92iu08WDYwD6H9EHqYw3D8rgLAidYsUL7Z1Nxjje9wud5aZ3Lp9S3NiByKeL6rNDarmMz5S7KJcG3cPDmjmzceKrA4T52WsZp7HNkwuC1eOCZ7YSh1k5xUT3qzEhxrWuYWumCINyDHQi4Wdq7NBacslsx3j5zPCLXRzEmVQo1Giab4h8xOhkQWnxUyipcmmObjwA3YPEklrMPBEgPrPYKfj3C5x8Mo8kZ3X2Q+gHmrUFSrVIc/KMtNuUBobTbrEcTclUa2LrYMw5r6tC8GJq0uQv7bfUdUV3fxfbUe3IjOTlmxDGmJ8yD7gojBJm2TI5R3ClciLmOqy202B1Vx1uPQAIpjcbnlrdOfNUewWjOUoCgl7BX+wXjRSCwf9XUdfDd0/viifYpuJpdw+XxQMA9mjGxmQxx5uZ6OCHPajGBbFNv5mfzBMCptTBySQjewMNkoNnV0u9+noAq1ajmcBzMIzoLcNPkmIfS4lPSNbAhKpAUBVMFVk1RMxUdryIBA8rjyVwmBKE7OdD3z96/n+ymIQOQzbuJytniRAV8OQTefRni75IGBSbJXN77lG82UhPfKBjXU0w0lKSmEpiGdirWz65pPD28NRwI5FQSlBQM6HsjazajIY7TUH2hPPz4p+JfVd3GSJBBBjSNQ7rK59SqEEEGCNCDBR+ntotyh1TK4saRJgmRr6Li63qV08FJpu3Wx09NieSXbRdNGABFgq+KpAwFFin1JuA9jw10OAcDIE+spMHs/LJawNkHQdD6XVxhqSf1Nnlq75DWCx1NgyyOvEnxVqjjmOMMIPS49Fl6oIe1p5Mnzj9Vpf8ObTEsYcxN7k2vzPgvP6Xq+ozZ5QqOmLp83548eB9R0+PHBSt21fiic1lBUxCpY3CVniGtLDI14jiLGyWjgKoaARmIFzYT6r2jziapVQ3G08ytVMBW4NHm4KM7GrnXKPM/ogdi4faTwzKTMWvcxylNfiC6ATYaDgFOzY7xqR6/onf4WeY9yQioCllWv8O/i9Ev1AcygCpKQlXfqHilOz/wBz+iAKCjxR7h8viiv+G/vX14rztm8LecIoDKOF0apt7jR/Ez+YK99RYOLfIBOFMcA4+iaAipghwMTCutrAkfvRVyw8gPEz8FDiKuUgEm9xA+ZKBBN1cBQ1Ma6JZSc/zY0f9jPoqDKjD7Wb329ERo4lmgI8/wCqKAy229v4xsg0uxZ+IDP/AN7ge5JulWc41C4lx7tyZ5rZiD1lVaWyKTSXMaGF2uWwPloPJOgstjYdPm73j9FFit2KNSM4cY07xHwRHtUmdFACf/j8Lxpk+L3/AKqUbr4Wf9IeZcfmiYK9KKGUG7u4Yf8A4s8xPxTxsbDjShS/4N/RXJSZkAQDZlIaUqY/2N/RTZWiwA9wSucmE9EgFbHIe4IDtndFleqaweWvIAIIa9hiYOUwQfAo5ZeyrPLihljpmrRcJyg7iyu7NSw4AZ2z2MAytgZiBFi7QIZitrMa9rHU3Ne4AwGkjUA97TVGsycHcFajpSS4E5Xd87/P0+Mw216n+ZEWuz4hbQVhIEiY0m8eCZitkUahl9Nrjz0PvCShsiiy7WBpOpGp89V5/TdNPDlyS2qTv359f9OrPnjljFb9qr5/RazTokLUE3g2JVqtb2T2lrZOUyJJ/iGvnzWfbtXF4J32rHup8Q7vCObagkA+JheooWtmcLlRsa+0GMexjzlc+zJmHH8IdpPRWCFn8TvVgKlNpqVaZEh4a4Eua5pkSAJaQUSwm121HgMY9zCJ7WIpkEWynVx8rJU0Oyw2qD/VNdTJ4pK2ygTI1mdS34WPuVd2Cc3g7iLuJF7pAWBhuJI8ErWNHM34BQFz7AQI6An3lRVsM52r3+RIHpZIC8GX9k6ak+iXs3dBz4+qjolw4SnuDzyH76oAYzCmSS9xnQQAB7hKrYhophoADr3NR5GUXl15Lj0Vk4edXEpowTfwoApYjGgSGHUWLWkwecaG6bTrODQLvIF3OhpPUgCyI9kBwASdn0ToAYS88Wt9fimHCA+1UlFTSPRNFIzw939UxFGng28AT42CsMw0ch4D5lEW0QvGikBTDOZJ8z8k8R19VK6ionMTAuBqeEgSoGelLKReSGeKSAEqY43RYDiUkJF4IA8UiVhSvQIaU9g4qNShJjPSq2IqSQ0an9kqdVsL/qHwU+aGi5TZAAHBOheC8tBFduzqQOYU2AnUhrQT5wpuzHIJy8gBvZjkvdmnLyAIzQCQUY5e5SleKQEeQ8/RIaakSFAEeRNLFKmlMRHC9CclCAGhqRzFKE4ICiEOSiokdqUiBDi9ROdK85MSGf/Z"/>
          <p:cNvSpPr>
            <a:spLocks noChangeAspect="1" noChangeArrowheads="1"/>
          </p:cNvSpPr>
          <p:nvPr/>
        </p:nvSpPr>
        <p:spPr bwMode="auto">
          <a:xfrm>
            <a:off x="368300" y="-376238"/>
            <a:ext cx="2047875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5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9092" y="1295400"/>
            <a:ext cx="2564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</a:rPr>
              <a:t>TO WALK DOWN)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2530" name="Picture 2" descr="http://t3.gstatic.com/images?q=tbn:ANd9GcTxUBpYO7I9SB-MYi3Y9wZXIliow6hEWcxwrhDFeEBaIyST56i9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2057400"/>
            <a:ext cx="6096000" cy="45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0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BAJARSE 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6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9412" y="1295400"/>
            <a:ext cx="234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(TO GET OFF OF)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07648" cy="46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9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 CAFÉ INTERNET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</a:rPr>
              <a:t>7</a:t>
            </a:r>
            <a:r>
              <a:rPr lang="en-US" sz="5400" b="1" dirty="0" smtClean="0">
                <a:solidFill>
                  <a:prstClr val="black"/>
                </a:solidFill>
              </a:rPr>
              <a:t>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8773" y="122589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INTERNET CAFE 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4" y="1981200"/>
            <a:ext cx="7395404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LA CARRETERA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DF65-AF32-4A49-8E97-1A3A1AA3D5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8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571069" y="1157209"/>
            <a:ext cx="169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</a:rPr>
              <a:t>(THE ROAD)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QSERUUExQWFRUWGBcaFxcYGBwXGRcYGhUXGBgYGBoXHCYeFxokGhgWIC8gIycpLCwsFx4xNTAqNSYrLSkBCQoKDgwOGg8PGi0kHyQsLCksLCwsLCwsLCwsLCwsKSwsLCwsLCwpLCwsLCwsLCwsLCwsLCwsLCwsLCwsLCwsLP/AABEIALcBEwMBIgACEQEDEQH/xAAcAAABBQEBAQAAAAAAAAAAAAAFAAIDBAYBBwj/xAA9EAACAQMCBAQEBAUCBgIDAAABAhEAAyESMQQFQVEGImFxEzKBkaGxwfAUQlLR4QdiFRYjgpLxctIzRML/xAAaAQADAQEBAQAAAAAAAAAAAAAAAQMCBAUG/8QALhEAAgICAgECBAQHAQAAAAAAAAECEQMhEjFBE1EEImHwMqGx4RRicYGR0fFC/9oADAMBAAIRAxEAPwDxsNT9VQF5Mkye5zPvUimsGCTVU9niSG1CJ32BH2Ij8KistB2B9xIqWwBk4MA4/X1iJikNHofg/iuHY3RxbaGbTptEOinUCYX4TSJfSYjEdJipfEHhVRYRrTIdRJYkE3BByGOICzokgDAJ0yJ88toSTMhvbc/p/ijFnm15BoLlRkzpEiBjQSNS9oBGDG0iouJdS1sI8UTw2ggWypAA7sBkPGGgzB9RG0UZfxLzC/Y+L8WLdorbhGCEbFYVSJ6ZAxHYGqXhvwwOJLA3VZLTKveQSxhBIYatJA/9UFew1p2QSO/TAyD36TWQaZouX86RbZLXr5cBggUyJMSDq/liZzvsK2vgNb1u2r21+ILmoamOoKY0yJAMTEwTOfpj7HKLV5hb4eSiqTrYKrEnJLGJIA2jM9pgO5NzC/aZWtailpl8mpimo4+Wf5o6VjkkzdOj3+3bAEARTqzvgvxBc4q0zXQqsrEFQCD6GCcDcfStFXbGSkrRBqhUqVKtCFSpUqAFSpUqAFSpUqAFWf8AF3P/AOFQGEIYMCrTLbCARjrmi/MeYpYtm5cMKv1PsB1NeO+JvFhv3FB8yW2bRuDBA3JJnIkVDNk4ql2UhG2A+N5m51DIBPyyQBG2CelC7nEknNcvXDNMtWGeYjG5Jge3vXEqS2dDQU4hl+ECrvoAgiIJgyesGC0fSetBuZcbrOoLAgAey4ByfTJ7zVjnnGx5FbC4AU40wBn1kUGuuTAAyegHfsBSxRv5mTm/BFfv1CgZzpUFj2Ak/hRXh/DN1wxwsCQCd9tiMR6zRLkvh5rd1puJJWImN7gGftkfnVZZoRWmZ4mX4qw1sgXFK9YPUfuRW+5Tw1pFDWrYUuuxmICswyWOYOTP9Oxmh97hLRzcKMASQrT1BGrHzLMTNTPzi2rK4E6SdMNG66Y0zsJkT2juK5c2R5Ekv2GqiSfxL3XYW9gDIiIgbjp7R0271U5rwJ0ajcUjzKQDIXMEyBEjJIGfzqtxXiTzQFMAgwphSROTHqxP1FOTjgQDbX4SNM4BWYEyCepBE9o+uFCUaYuSejo5SCATIESD6RGzZJmCPTv0ovwSBidQ0z1BxnYQM4gHI36zRlOZ2n//ACMNSiS0jT5iZIA8xhdXfJ6UI4u0HaPiEIMAERMECADGwjtEU4SlfzWDS8HLnDWJ+af+3/FKgxD/ANBPqAY/ClXV6f8AN+hK/oBYpyGmqaei16BMmQUU5FyccReW2XS0DMu+FQASWb0qflvhLiLtg8Qts/AQw1zoN/qY7DuO9bbwR4Wtm3d+IQpuIVS4upipUqX0hRkEMoInbVttUJzSKwg2BeYeH0t3xbsTxAXBKhkk4EggnBJPXapeW+Gyb6NxLBUmYZlJZQurBIKnEYbfbEivWvBvhe9ZuAuQotoLZ0gfDv2/NpbTulwTk9Z9TV7nvgu1c1MB5ySdTDVpDaZCgmBtvuNRqfGbVorcbpnnvAf6ZXr1tLtlkNtsgNKkgEYaPUHYfWIoXxfgi9ZLF0gBsQCV/lJiR0BG5B7TFemXOIv2xdS2PhpaTSjaSdVzuN8QvqN57Bng/wASi7c+G2ss4BJLFhIAGFYSARE5OZ96zp0r2b+tGK8Jc5Xhr9vXNuyQ3xMFvi/MF1LsQCYkDod61PA+HOG49y6g2ssxA0gmW0+X0BWdsEx1q/zX/T2woa5bts7YAXUNzgsCeux9CJzVfw14T4izd1DVatnVjWCVnYxmdhuBQoyTUZKxNpq0zacBy9barCqGCgEgATH+at1xRAEmfXvXa7kqOZipUqVMBUqVKgBUqVKgBUqVBeZ81ui6bNlRr0qwdgSoBY6sDfAP1IrMpKK2NKwb/qDzMW7GlresFlmTAIzMQZMYntIrx7j7qajp+Xp3P0JmB99pref6jcc62bQu6WusX/lIKrsQCIBDROcj8a83Wy1wmIwJM4HpXnZZXNtnVjVRK98+oqzwsCxqgklzpMBgCAsT1HX7VAyBACwDuSQEJwIAyYOZJwPQ0/h+ZurmLQ32nSAwxIgeme9TnbWh2Cb9py5GSdyfTuT2qtduR1yOo/SiXMuMchvlXYMAADG4GwMUJtgFlBMSQJ7Zia6MdtbISLnCc/uWtjq2A1ZiP6ewmMdYFaDgLqs6fHtG27lQGmV3BIZTlZzjJ2iYodxlu3YOLedw5kkYkRJic9vbaiXBXfit8QOANPymJBBAJntmufLTVpV9TSe6ZJx3LGZC0gZYm5MgGYI8oIj6nf0pv/LyTCtqLSBBhSCJUyOsSYkZ+1E3ygtldREEiIEQSJ2j5uhjaes0FdwMjTbZoXy7QSAJgruQMbd965FOVUmaaVgxuEtW7h0kggiBgD8ZMzGMbg+w/mXFKSUy22dpIBG2w6ETnJo1xsNqQLoElh/0xnygQumDvJkwDJg9CP4nkjssvhgcmATGTJzI+grohJWnJk2n0gLxfGFBpCqFzEZO5GTJncjtVK7x1xt2Y9z/AHP2/CjJ8PsuWkriMQDOw322+4FRtJfQFWJJMeUGe8xic9q64zh42SaYJ0HsD6z/AJpVpLPhlmUE4n1BG/Q69qVL+Jx+4/Tn7GPNun264/DlffPl6gCcn7H1x7VK90aVCgCB5p3YknPtEV2maNfyDjbKcOjHWb3xIKm5/wBNrYMwEUHScH54BkEda984XxTZKytlp+JpKgKWD4BY5jT8o1TvvEGPmbkXCPxFwWgpYaSx06ZRVEs8t0A3EgHEkb1O/M3tMyo1wKHJhgAQ2JJjCvjMQcCo1TdFb1s+s7fEDQG2DAQDAOdh79KZa4lLkrIJXDLiR/8AIV4/wn+ringArF24lCAAAqgjMNJVgdOJwD+dAuL8ZX0Kn5bhXX8WIN1WMrInSf5hOT9qcsrVUgUV7nvr8GkFehkxJ6/XH0qrwHKrFgsVAUwMnoIiQT+NeK+G/GHFq0i6XSSSCdUdSROdgcKQfSJrbcD45a7dRHtvDqZbTqAksASiswKEDsCM7is+rFva2a4Ouz0YGa7UXDX1dQyEFTsRt9KlrpTsiKlSpUwFSpUqAFSpUqAFSpUqAIuJuFVJA1HGPcgE57DP0rx/xV4m4pb2bkFGOnSynE/7d9hv9q9H8Y82azw76UYl1Khh8qk4yem9eEcTvk/hXF8RK2opnRij5Zor/i5+I+J/FAXQyOLaAAhDp+cZlY0r19elZp+IITyKPMTIyQsHygZkfN1OZqD+OZAwUxqEE7HSd1nseo60uHaFkmNWx6+UyPxA9cVzz2rZR66Bd0wZbftSv8xZu4HpgY/Wncz4jW2rTpPUesnahl7iDV4x5JNohdE9/ji2+SOvWqdx6Yz1HqqySXRhha/4gLRNu3so2PQAHr1j8TVnkg+K+kINIGpstAxAI7MSRuYPpQXhOEa64Vdz32HqewozyprlltLpKvG3/wAgNQInETUciSi1HsaezZWOMNmyiEmYPzfM0GYMkH5QDv1AzGAXMCxuBviaVKiF0yDpJI1DMCc+77jpc4/gkZVtayWIJRiMjy/KTAO6nv1jehS8MdYUnriBHlB1ebrED6dZrgxJbkVlYQtrxDZL2lbBDwTkaIWe50zsRBjaiPEPC6Lx+JBjAjV5STcjMZn7g7zWd4zjIWWOpiu24BkwIBBHcjO1UW8QETl3kR5iVifxIyfvWvRlPr9Bc0g5GnyW1Uaj5SWE9QDJ6gx9R9oOKvMCpNtQzBDbZJmAAfMB8wI6YjUKzb80LH/qSwjafTy5GcVPwvNkAl7etgulW1nCxgQfXr9Kr6Elvv7/AKk/UTJ7vCNcYtqIkneSfv1pUyxz5lUADAH9R/SlVKyrSQrgA24wllYw2nbUAZzPm/r3jPSO1RfhTK6K9CjFhfkHOH4a4z230nQQYJXUpIlfL3HfpNO5vzpuIuvdMKXOQogemAAuNsAfnQkt+/xrs1mt2O9UFOA5o1oyn+fUT2IxUt3jmuFm6kyY2A6fShKmrvAhpJUkQDJE7RBmOhmPrWHFdjUn0FeXcU1tluISHBOPSO4M95HtXoXg7lz8XfW4qBQSPimCEBG4XT8hO0SIBPTZ/h3wNZs8Pw926i3WvTLC6yKLZUwRGnJxvMEgEVveE5DdVFW038OkalCZMxmRsCepJPpXPJcn0WWkHOC5U9va4NIHlULAHqcnVP8AfaidsGBO9Yy1zLjbOs3EuXkg6WQDJkAGJMA/7RUfFeILrqfg3Lysi6nFy2izp3Ckbk/bB9qrHLGK0mZcGzc0qzPJuccTdZSbYW2YBzkmJY7bg4gR+BrTVeE1NWibVCpUqVbEKlSpUAKlSpUAUuccrXiLLWmJAbcqYO8/avLPGf8Ap7/Dr8S0WdYUQRLFjqkjSNsDfv1r1viuICIznZQSemwnrXm/E/6uFPiA2CckL5oiN9hM57/WubOoeeyuPl4PJr2CQagHGlZg47HI/wDfrV/mPNtZJI8xmWLS0k7k9/7mg9xq5Yq1tFmFeIZW4f4jJ5ixUMAIbEkn7kTWYvGSa1NtGvcKER/MsykDMv33nM+1Zm/wxViD36GtYKVr6kpp9lY1HUl2mavSuokEOXW71sG6qEqFMyN1bG25747TR6y0KL6xoZl8rDIGAxXIgGImI3xFMu8YXS3dtSx/mBiZUAGR2zk7ZihF7i3dpbftsTA2EemI6RXK08nevvr9zV0bPieM1mFcqUXBUhiRGAMkgz3H8wMVTucLKFWkwQFK6jr3ABZpEg7dcelZBeKYthipAImTJwRE9ZwPrWm8K27io8lmDrIgziH1QScYk/frBqGTD6auzalzZUv21AGolRpwIAJkbkz5RmhfMAknSBnPpkn7RMVr+bXQgmAGSMsJIgSC3Xscd4989xHLbl5fiBRk5YgZMMfLJmSAcbbe9PFk/wDT0ZnHwgCbJJ6dMyAN46+tPu8LpAyDIB3nfv8Aj+FF+I5SLSz8TynafKWUAHYmScjEdfpQd1L7ScfgP0rsjNS2nok41ors3tXKkAY9B9v8UqrZmilNOrkUoqox4NImmgU8ikA+3Wy8J8JcNyeH0MQsPIBUSw0uVadQB0iI326VjbQreeAeSC8y3U1akdRAIGpireXLDGC3sh7VDM6iUx7Z6tyzmbpwtoG3buMzHVK6ZaGZjkARKxgRgdTg43MbxkWlti0ASC0nWBEhQuAMx09JrzVuUfFuBAxwoZpZZA3kSRkqAdO/epv4QWNFwXSwkg3yGIQ/MAF+ZiFBJiRkA7TXGsskdLgj03juFVrHxLFw2vKSsEqrE58w3I9oNCvD3PzpQXLRKmYuDzFiIUEzMYnrj88TwXNiwuCxcZtUA22kBe7k/KxJ1bZ39Kkt3dJDPqDbxML6kasmewzIGO+Z/E1JNIFi1s23C+MWtsVv2yFDEBlXyhf5SSYER26Ca0/A8wS8upDImK82HOg8aiPSABsMbdfWiHh7ixaueVnUNvEGTAxpbHpPTNPF8ZJSp7QSw6tHoVKo7fEK2x239PehvF80P8pj9969KeWMVbOaMW3QWpUL4DmgMKxk9D9etFKcJqatBKLi6Zx3AEnahXF80JwuB3/e1d5nxv8AKD70KvMYNcXxHxDT4xLY8fllXnDPcs3LYbTqUgb9fSvKP+HAWzqJkgg+XUsEyHkZTAjad+1eo3btB+Pv2yCHCmcwwBzESQR2xPrXmym/c6eJ5ne8Pstp7pPysBEYK+aWBPqBiOtBHbNekcyuKbXwxEt/IZAxGJiAdorz/m3CG08HYid/ofsfyrqwZuemSyKiHhOYm0cAHIJ1Cdpj8zRDxDy61m5bMT5hkEMCcaYyPr60AuNWhscajWVtXIDFF06sgHKqR1BIg1XJFxkpR/uS7VMylxqjNXuZcqu2SNakYmdx/iqE12Rae0Reixy9Juoucsu2+9EeaX0dmYsVYmAsE7Hc7mDsPWgq3CCCCQRsdqv8BwT3y7s5GgTqaWzkgfgazOKT5NjXsWOJ5cSWJAQBSxUEn3Cg5kdZ271qOTaTbU22BIadBxusAxMadM9xmMUG4S29viLT3HUSCztbPzeUmCY0wcAx39obxfOFQ3Ag85dp26QFyp8wB1GuTIpZKiikWomt43k1omWIJQCdWIgTBGr3/wDL61VD6kYWgoJAANsZWHiAADJGZI/qgHegNln4gaLzhNXfc6QoYdg2BsP5iOtTXrFpVbdtT4QM+gHKlQN5yTJI3PsOf0mlUnb/ACHy9irzvi0ZyDcGrzK40GEKsNj1ZjqG/TMTQThh5mjKjcjbeB9zFbAqosqwRfMrBAcsFlgGjphl6k/aszesGD0nOIg9Iz2n867MMlxpEpryRNxPcAnGZicdhilTL3CkHY7DYjqAehpVf5TGwZNdFcFIV0CHha5NItFKkBIjVt/A3MijwjKrH5ZMBWaE19SSFZhAg9ZxWGWjvhm8gvL8RSyjPlgER183l+pqOVfKzeN1I9Y5bz63woPDsVuJqbXd+GRckyJOrIJ09ZgRVrmPGpdSwi6GhGksDEahqOc6jpgZmA2cxWTu6OKTUpRSuGPlDXCx1AKFxA21Yk4FUk4W7bcfMUA2ByMR9IOM15cpaqzuS8h+7y4W5dSVeDJ79cj9B0FJ+Zhh5iGOxPUe3UZnsfSgVnmDaixBI6gnP7k/5qwXRtRAKmBvGw9JPbpOB7VytNPZRF9uO/pwPxP13qWzzclguFJIAY4Azgk9Kz/xY2p/8XO9VWM26PTOQcQ9kNqZSGkE7yIkjbHffrRQ3t/avNOA8RMgVN0/EH0PatRY51iDRycdMxXkPHiQAe+P81ouU80DIAxg7dsdPwrAnjhGDv70W5RzWVg/yxH41bFmcJWjM8aki/xdyGInIJHf60Nu8VvJ2q1xvEiS2+r86znMONGogCBNQm9jiifi+KOZMDv/AGihvG8apGoZPc7wN4H7601+IlTImPqY/QUKvwASDGOpnPpAP7NR7Zsg5nzCCqusiVIac9DgdcY/cUI4q2OI1WnOm5bYlTAlhGZ6nYHGesVPxXNGGmV17tLTggkRvGwHfeo+B4oNfa4GklYAYgaSdxJ7mYjvtV4xcfmrrySlXRluI4PS5WZjPafoavcJbL2wywbqGBt8umIbviY9j2p/NiC5JYhskiM/fE9BVRL/AMNid1cEECPuvsf1r0Lcoo52lZc5nwFy8ZVwAQGKkxAmNwIMbVmL1uCRMx171o+KvXWUXUYkCQYwQQZ84BIO+/qap2uNtspR0UEhvOB1jynYmZ/OtYpOK/0YklYGIEb57elF+BuH+FdVGdY1dWbVIGBkgf8A9UMewNUAgid+/wB60fAoy2fhqNN5ngkiRp8pGcjbpVMslSMJCucLcFlVVdLIDrmNjgCdto9c0K4qwrtrBAmcSdx+8UR5rwLfF06gXZVDKGiGifMGyAfmnuZoJfbSCmCQT5pOfv7VnFtXYSInvGR0iI/Su3ePdn1MxYhpg5EzO234VAWJ6farHLuD+LcClgBIkneJAMeua6HSVswrDVrxUjMhuoTE6yDvGrTg/wC7Qf8AtijPC3kdhFlkWYl0lWDAwQBLfLr6QJBPaqPL+SWNJKJ8YkwdTGV1TpOlB2BM52HrVtdbBZUBPhmFI1FpcgHTMiDJ1EknfNebk4PUVX37Flfkq8ZxxRyquIG3m6HIwpIHsKVB+ItXCxMnP+4j+1KrLFGjDkwNSirnGcBoaBJBmPtImjvhPkKXQHugFDM5iNJwOkEkZ3x2ma7J5FGPJhHG26Mu5xSWtvxnKeCN5TpZVAAKKYUgdz80kbmZrMcy4MC4wtqRLGFyYE4E9e30pQyKXgUocfJRJ60V8Poz3lVDBYgdDuQNjvEzAFCkssxgCTBP0HvRLw/wJa4txkuNaR1DFBJBOVG+CYrU64sIraPUeYqLTkEhmOdR1K2ogDOuCoHoBEUOvXxkCDB2AMkR2I/HBrac35Z8a2kIykL8zHIyME4BwdX37Vk+O8j5A8gz7DHT2rwZKnZ6PgDcSuCx1R6t5gP7T3/OhC8TGQZHruKKW7B4htKkhcBj/tnH+KgbwhdPDpfQ6tQLaQIIUTmSfNtsPxrpxxpVInb8EacWCKdrqgnL7sM2gwmnU3SW0wPfzDHrVq3wtzHkfIB+U7EEzt2B+xqjhXRpTsvcDw1xjrUSFOcgbZ6mi1vms7/cUO4V3sq4a35WkElTggAESDGAZqq5Iz0GJGx+vesyxp1QuQfbjz0NFOVc1CggnJrIWLxJxM/eidhMAsczEY2771j0m3oopqjZ2uYhtzg1U5jYRjqBK98T7T9etBVDQNJH1/Zq1a4ogEOdxHf84ipzwy7DmiAXdJyfL/N1oXzri8riBBjrPqD7VNxZIEzgn64Hb2NMt8apXSVEfcepM+1S4OL5UbuwbbugfMupT9+2DVu3y5SJEILk4IJJz0G0feo+JsDWcHYdTGYyYzTyxVEBHmHysCTDD6Y7Ht9otqStaJSRV4uzcW6W0i4pkthcJ8oAgyP3vQTmmoudUYxiIGSegzua0PMdZt/EIjJJB333JiD7eo7UKW6unyKCx7gmAd5HofzqmGVbr6EZLwCbPHupIDeXqNxEjptOKmbg1a3cfSYWAGGJOJkCe8zTbthfUb+2N/WZ6U/gOOCKykx1BycmAQRkbTXU+riR/qBJzTk4p1+ViPYxU9u0HaIyT3AEdScdvaoeIs5OkHSD9vSuhNPTJh5ufWz8PUzMDZC3CfnF2TJDbsvy5J7/AFoLyJnXUWVAVkEmdZiZAGQPU4FB4o0vHvfFubY/6Vv4YZR0hiJGxaMeoFYeNx/AO0+yDnbqDFsKFwQV/vO/eRv2oUBTnOTWh8P8nhGuXVCqw02zcUxqwysJEQYIn3+u79OAvxMH8NwQGmW0PEg9CdQAM9Dvt26U+9zfiVQAlgrF2nTBbWvw2zEkacf+hBfi7pLrdBUoqGAY8oYspAIBjzHBodcvl7SgkkoNEEZAJm3/ANoE/f1qKnyptfsNqik3GX2g+Y4AnTMwABmMnG9Kr9m8QAFIAGAGCk/U0qd/RBReuWTauC7uBgdu2c+tUxxrLZ0LIEn86s2NTtGobdRIH0qu7A7jefberxg62KUrdooNeY5mrPA8QUbUdwZHv3qYAdAK7IBz1rTRgt8o4lbTh9IPm1R06yoBBERid+lG73NrYUfCQW8AY7AyBO5/fc1mri6THeprTYNSeNN2VjkaVHqHKPGdu5ZVXPmURnOQP1oJ4o4lLkFYIA7xPcGD3rJ8NwN1spbdp/pViPvEVdbhLqBfikWwxga2/QSd+sVxywRTtM6I5W1tB/wvwgDOdKGFBIF5Fgd5NwT9sUc5TzGxY4ZLF9HLohBKsCpy0EEHGCOlA+A8IKV1NxVkz0BG3u5Wfap/+XrNvbiCCQcqpIjrGVBEdianyj5Zt8vAMu8VaWxetSC9xrZVwYC6VVSCp3+UGp7fOuH0WlcOCoCsVMyBaupqAZ4BJdDAwNMZBrnFcitgeW4xP+6F322JI6/ahrcrcdAe0eafYnerxcZdMk+S8Bz/AInwpypvnzs5lEiWGRh8jA/GqbmxBGliCxOkkCPUaT+dUk5ef5v/ALH+wolw/CR0/An9/hVlhMc2x1hyMWtSA75kbR2zU9nhSDLP9l/xSJbYEfj+tMWy/afrWljghvkXp07FfaP7rSkkYCH7D9RQ24ryMGobXEsN6pxTM20FL3Bu6xpkem4+zfpUHEcnJwzMh/3WiB/5IDP2odcvkGRXV5ie5HsajLAn0bWWi7w/I7gMrpYQ3yyTt2KjqBVDjuCfaCeux32ziunml0fK7j6z+Bq3Z8dcUggtqA/qRW++Kg8E49FFlXkLcs8NPcthQIBQycEDYwcTMUJ8Q+BTYsvdWSRulsAEKBkmN89B0napuH/1FvAnUiNO5WUP4GB9K6fFuvMlT21gx98k1yShOEro0pRlow3/AAa89k3AISTAMAmDkAb4zvQ+xwbMDOw/WvQuN5jduAYDAD+k5+3vQPiBnFsjuIb9RXTjyyfaMSxx8AHlVnS5nIyCI3H7Fc5oQb6qmLcpjSB0EkwM9d603DcI0qQuSV3GwPv+8UV4jwlqBLMkjbpEb4/t6U3nipbQLC2uzA+IrksNAIUjIiBMnt0/tVvlPERYGxaSTqEz0Gd9sUX43kFzSdjA7gfag7wuIq2PMn+ElPG12CuaHVxWphh2UsNpzDfeD962V7xC7jSsCGXHQqIlYAwZ2M4rI8Vwpd1I6fjmifC8ud2AAI1bSD2P9qpOUXH5icYu9FfmGq04UxoKhvMAViNgyjBJxHciaE27YuOVQfMIXJAECe/pGa13MvDtz4TAzkY/8lzneBOKynLeHZbgJBGD+Ixv3E1nE4NWmanCS7Ro+D5JwWhdYfVGc9aVU2VpzE/X9K5Q8Sbvk/8AJjm/YZy2+CHbsp/Gq4Vv5YxXeHVUtsAfmj9xVcKv9R+ldTdIkWEW52A9MVOlsnf65qj8OZ8x/Ourwh6GltjCBQTk1Y4UafMpI7Gf8UMWw3b8akt23+nv/cUnGxh5udXiNLX7pXtrIH4GoG4lDJK6j6y0f+VUEQxkt96eB6t96SxJDbb7Zes3re+hR6aQZ+lErHNkI0i2QD/QWXOekxQi3wcwx26T1/U0R4ZwowIPU9f8fSm8SfZqM3HouWrYnzfbr9SDRKzxsYVVAxsPznJoVbuipxfFNwSNqbL7cd6D7D9Kguc2bYExVU3/AEFMn0FKkDkyf+KY9amTiXA3NVEY1Lr9qdILZOnFsWGc9jt+kVxeLg5g/SobbSwGB77fWlqydveMVhpexpN+5ZN6224ioX4NDsaaoHao7lse1KvY1fudPAetRPy49KYSRsacvHMN80fML5Spd5ee0eo/tVK/wjDJWR3H7xR4cWD71wP2P79utK35FxXhgC1xLJ8sj2MflVu34ivgjzEx0MH86uXOHRj0X16fbeq1/ggD8v7+lTljhLtDXJdDx4lc5LEHpAXH6femX+MFw+a7dB9Apim2eU65gAR7/uasHwfcI6do1Z+wmBUXjwxfaRS8j8HLPKLb/wD7V0Y6hD7fzzU6+Brbmf4ufdADOf8AfUQ8FuMm5bH/AHk7eqqRXE8JXd1eR3DY/ED1+1Tbiusn5BvzH8wmnge0BIvBzpC9BEbmAdznr+eDvK+VKgA7esCQJkff94rF3+V3EBLPdUDA/vVTh3eCVvOF7yR9d9qi8fqL8ZRT464mt4/hrpbSsaSPpM9Z9BWR47hStwFhBhiQOoOBmBMSaurcZgPOSZAABbP45q1y1niRdaYAgy2+5EzgR07/AHeOHp+Tcny0ZziWIcx+dKtHbd1EKUAHdVY75yd81yup599ff+Dn9J+5hPg1InDVNp7Z9KeiGP3+ddmzgojFqKlFv99Kh/iADAHfemPdY7TT4gWblwL6muLxmoeUVJwXLHfLYHc7URtIlv5RqP8AURj6CtqLGV7HBMwljpHc9fYdasoij5Rn+o7/AEHSukljJP7/AEqRVrdDEEnNSqlNmkz0DHl4qM3jUZekKQEyXTVq3e/ZqkoqZaVDTLouVx3qDVTGelRqyUSdgT7ZriXq5w3F6DIE4jPvUOrJooLLYvU83apB6kVqVBY93qBjT2qNqKCxvxYp44moiKZRQWWxeBpwux7deo+1UprhajiHIug5kYgjBOD6SDIonZ5yqElkC75knV6idvp+tZ4vXV4kgRuOx2qOTAp9lY5nHo1X/NVsMdcNtAKSVEZJYAiM+nWrvAc+NwwDbJ6KRBifUYx6/njIHiJ+VhODDZHsCw796rX+LYDSRpOc6VzPaZH/ALrjn8Emi6zryekcP4gkee0FnYyhmPQD86Ze/hbhhhvuAdIEbDBFYPg+dMvzQemwn8cH6frVhOZiCxchuwAEben59645fCTi9FFOL6Ztk5TwgHltkGcEMTEiMdsR7RVN+MtWSVt2WaMnHtux9h+zQS14h4jSSA7D/ao9cwf3j61a4fxVrEaIMwdQCnpJEiDsKk8eRd7NKSRX43mwLsWRQexJBA6COmIpUXHM1/qH21b53nNKly/lNWzytuIXp966zHp1FOscu1GFU0UtcvS2PNk9h+tfTKDZ4vQN4fgWc7H99zRNeFt2htqb8BXbnFk4GB2FRAVRJIB73ixz9ugrqrSC08CmMcBTqbNc1Uhji9M1VwtXKQHaeKaFp4FAD1FSTUYpwNAxxao3NdY1ExpASWXUHzAsOwbT+Ok0zX7x65/GrHA8H8WcxH1qtcTSSOxNFBZIGpwaog1dBpDJtVMZqS1w0ANY1GxpzUxqKEMJpa6RFRmgCTXSJqKa5qpiHEU5eIIEEBh2P6HpTNVcoAk+GGHkaP8AYx3nsetQszKTMg/p+tcYU9eKMQw1DsensaTimO2T2uaEE5LDsTv75Pc96vWudE7BQADvLegnB9hihDcMrfIYP9Lb/Q1WuBlwcH1qE8EX2i0c0kaFeI7ox9mx9MV2s+jCNgfv+lKo/wANH7/6U9b7+0En4zEIAo/Gq4pUq9I4Rwp6iu0qAHCumlSpDGvXK7SpDOCnKK5SpDHipVFKlQAgaca5SoAYaYWrlKgZc5RxQVmnqP1qrxd0F2I2JNdpUeDPkhDU8PGK5SpGiQGnk0qVADGNRk0qVIBpWo2pUqYDDTZpUqBHJpFq7SpgNNcYUqVAEbipV4yRDjUPXelSpAdHDWzkMQO1KlSpmbP/2Q=="/>
          <p:cNvSpPr>
            <a:spLocks noChangeAspect="1" noChangeArrowheads="1"/>
          </p:cNvSpPr>
          <p:nvPr/>
        </p:nvSpPr>
        <p:spPr bwMode="auto">
          <a:xfrm>
            <a:off x="63500" y="-703263"/>
            <a:ext cx="21717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UUExQWFRUWGBcaFxcYGBwXGRcYGhUXGBgYGBoXHCYeFxokGhgWIC8gIycpLCwsFx4xNTAqNSYrLSkBCQoKDgwOGg8PGi0kHyQsLCksLCwsLCwsLCwsLCwsKSwsLCwsLCwpLCwsLCwsLCwsLCwsLCwsLCwsLCwsLCwsLP/AABEIALcBEwMBIgACEQEDEQH/xAAcAAABBQEBAQAAAAAAAAAAAAAFAAIDBAYBBwj/xAA9EAACAQMCBAQEBAUCBgIDAAABAhEAAyESMQQFQVEGImFxEzKBkaGxwfAUQlLR4QdiFRYjgpLxctIzRML/xAAaAQADAQEBAQAAAAAAAAAAAAAAAQMCBAUG/8QALhEAAgICAgECBAQHAQAAAAAAAAECEQMhEjFBE1EEImHwMqGx4RRicYGR0fFC/9oADAMBAAIRAxEAPwDxsNT9VQF5Mkye5zPvUimsGCTVU9niSG1CJ32BH2Ij8KistB2B9xIqWwBk4MA4/X1iJikNHofg/iuHY3RxbaGbTptEOinUCYX4TSJfSYjEdJipfEHhVRYRrTIdRJYkE3BByGOICzokgDAJ0yJ88toSTMhvbc/p/ijFnm15BoLlRkzpEiBjQSNS9oBGDG0iouJdS1sI8UTw2ggWypAA7sBkPGGgzB9RG0UZfxLzC/Y+L8WLdorbhGCEbFYVSJ6ZAxHYGqXhvwwOJLA3VZLTKveQSxhBIYatJA/9UFew1p2QSO/TAyD36TWQaZouX86RbZLXr5cBggUyJMSDq/liZzvsK2vgNb1u2r21+ILmoamOoKY0yJAMTEwTOfpj7HKLV5hb4eSiqTrYKrEnJLGJIA2jM9pgO5NzC/aZWtailpl8mpimo4+Wf5o6VjkkzdOj3+3bAEARTqzvgvxBc4q0zXQqsrEFQCD6GCcDcfStFXbGSkrRBqhUqVKtCFSpUqAFSpUqAFSpUqAFWf8AF3P/AOFQGEIYMCrTLbCARjrmi/MeYpYtm5cMKv1PsB1NeO+JvFhv3FB8yW2bRuDBA3JJnIkVDNk4ql2UhG2A+N5m51DIBPyyQBG2CelC7nEknNcvXDNMtWGeYjG5Jge3vXEqS2dDQU4hl+ECrvoAgiIJgyesGC0fSetBuZcbrOoLAgAey4ByfTJ7zVjnnGx5FbC4AU40wBn1kUGuuTAAyegHfsBSxRv5mTm/BFfv1CgZzpUFj2Ak/hRXh/DN1wxwsCQCd9tiMR6zRLkvh5rd1puJJWImN7gGftkfnVZZoRWmZ4mX4qw1sgXFK9YPUfuRW+5Tw1pFDWrYUuuxmICswyWOYOTP9Oxmh97hLRzcKMASQrT1BGrHzLMTNTPzi2rK4E6SdMNG66Y0zsJkT2juK5c2R5Ekv2GqiSfxL3XYW9gDIiIgbjp7R0271U5rwJ0ajcUjzKQDIXMEyBEjJIGfzqtxXiTzQFMAgwphSROTHqxP1FOTjgQDbX4SNM4BWYEyCepBE9o+uFCUaYuSejo5SCATIESD6RGzZJmCPTv0ovwSBidQ0z1BxnYQM4gHI36zRlOZ2n//ACMNSiS0jT5iZIA8xhdXfJ6UI4u0HaPiEIMAERMECADGwjtEU4SlfzWDS8HLnDWJ+af+3/FKgxD/ANBPqAY/ClXV6f8AN+hK/oBYpyGmqaei16BMmQUU5FyccReW2XS0DMu+FQASWb0qflvhLiLtg8Qts/AQw1zoN/qY7DuO9bbwR4Wtm3d+IQpuIVS4upipUqX0hRkEMoInbVttUJzSKwg2BeYeH0t3xbsTxAXBKhkk4EggnBJPXapeW+Gyb6NxLBUmYZlJZQurBIKnEYbfbEivWvBvhe9ZuAuQotoLZ0gfDv2/NpbTulwTk9Z9TV7nvgu1c1MB5ySdTDVpDaZCgmBtvuNRqfGbVorcbpnnvAf6ZXr1tLtlkNtsgNKkgEYaPUHYfWIoXxfgi9ZLF0gBsQCV/lJiR0BG5B7TFemXOIv2xdS2PhpaTSjaSdVzuN8QvqN57Bng/wASi7c+G2ss4BJLFhIAGFYSARE5OZ96zp0r2b+tGK8Jc5Xhr9vXNuyQ3xMFvi/MF1LsQCYkDod61PA+HOG49y6g2ssxA0gmW0+X0BWdsEx1q/zX/T2woa5bts7YAXUNzgsCeux9CJzVfw14T4izd1DVatnVjWCVnYxmdhuBQoyTUZKxNpq0zacBy9barCqGCgEgATH+at1xRAEmfXvXa7kqOZipUqVMBUqVKgBUqVKgBUqVBeZ81ui6bNlRr0qwdgSoBY6sDfAP1IrMpKK2NKwb/qDzMW7GlresFlmTAIzMQZMYntIrx7j7qajp+Xp3P0JmB99pref6jcc62bQu6WusX/lIKrsQCIBDROcj8a83Wy1wmIwJM4HpXnZZXNtnVjVRK98+oqzwsCxqgklzpMBgCAsT1HX7VAyBACwDuSQEJwIAyYOZJwPQ0/h+ZurmLQ32nSAwxIgeme9TnbWh2Cb9py5GSdyfTuT2qtduR1yOo/SiXMuMchvlXYMAADG4GwMUJtgFlBMSQJ7Zia6MdtbISLnCc/uWtjq2A1ZiP6ewmMdYFaDgLqs6fHtG27lQGmV3BIZTlZzjJ2iYodxlu3YOLedw5kkYkRJic9vbaiXBXfit8QOANPymJBBAJntmufLTVpV9TSe6ZJx3LGZC0gZYm5MgGYI8oIj6nf0pv/LyTCtqLSBBhSCJUyOsSYkZ+1E3ygtldREEiIEQSJ2j5uhjaes0FdwMjTbZoXy7QSAJgruQMbd965FOVUmaaVgxuEtW7h0kggiBgD8ZMzGMbg+w/mXFKSUy22dpIBG2w6ETnJo1xsNqQLoElh/0xnygQumDvJkwDJg9CP4nkjssvhgcmATGTJzI+grohJWnJk2n0gLxfGFBpCqFzEZO5GTJncjtVK7x1xt2Y9z/AHP2/CjJ8PsuWkriMQDOw322+4FRtJfQFWJJMeUGe8xic9q64zh42SaYJ0HsD6z/AJpVpLPhlmUE4n1BG/Q69qVL+Jx+4/Tn7GPNun264/DlffPl6gCcn7H1x7VK90aVCgCB5p3YknPtEV2maNfyDjbKcOjHWb3xIKm5/wBNrYMwEUHScH54BkEda984XxTZKytlp+JpKgKWD4BY5jT8o1TvvEGPmbkXCPxFwWgpYaSx06ZRVEs8t0A3EgHEkb1O/M3tMyo1wKHJhgAQ2JJjCvjMQcCo1TdFb1s+s7fEDQG2DAQDAOdh79KZa4lLkrIJXDLiR/8AIV4/wn+ringArF24lCAAAqgjMNJVgdOJwD+dAuL8ZX0Kn5bhXX8WIN1WMrInSf5hOT9qcsrVUgUV7nvr8GkFehkxJ6/XH0qrwHKrFgsVAUwMnoIiQT+NeK+G/GHFq0i6XSSSCdUdSROdgcKQfSJrbcD45a7dRHtvDqZbTqAksASiswKEDsCM7is+rFva2a4Ouz0YGa7UXDX1dQyEFTsRt9KlrpTsiKlSpUwFSpUqAFSpUqAFSpUqAIuJuFVJA1HGPcgE57DP0rx/xV4m4pb2bkFGOnSynE/7d9hv9q9H8Y82azw76UYl1Khh8qk4yem9eEcTvk/hXF8RK2opnRij5Zor/i5+I+J/FAXQyOLaAAhDp+cZlY0r19elZp+IITyKPMTIyQsHygZkfN1OZqD+OZAwUxqEE7HSd1nseo60uHaFkmNWx6+UyPxA9cVzz2rZR66Bd0wZbftSv8xZu4HpgY/Wncz4jW2rTpPUesnahl7iDV4x5JNohdE9/ji2+SOvWqdx6Yz1HqqySXRhha/4gLRNu3so2PQAHr1j8TVnkg+K+kINIGpstAxAI7MSRuYPpQXhOEa64Vdz32HqewozyprlltLpKvG3/wAgNQInETUciSi1HsaezZWOMNmyiEmYPzfM0GYMkH5QDv1AzGAXMCxuBviaVKiF0yDpJI1DMCc+77jpc4/gkZVtayWIJRiMjy/KTAO6nv1jehS8MdYUnriBHlB1ebrED6dZrgxJbkVlYQtrxDZL2lbBDwTkaIWe50zsRBjaiPEPC6Lx+JBjAjV5STcjMZn7g7zWd4zjIWWOpiu24BkwIBBHcjO1UW8QETl3kR5iVifxIyfvWvRlPr9Bc0g5GnyW1Uaj5SWE9QDJ6gx9R9oOKvMCpNtQzBDbZJmAAfMB8wI6YjUKzb80LH/qSwjafTy5GcVPwvNkAl7etgulW1nCxgQfXr9Kr6Elvv7/AKk/UTJ7vCNcYtqIkneSfv1pUyxz5lUADAH9R/SlVKyrSQrgA24wllYw2nbUAZzPm/r3jPSO1RfhTK6K9CjFhfkHOH4a4z230nQQYJXUpIlfL3HfpNO5vzpuIuvdMKXOQogemAAuNsAfnQkt+/xrs1mt2O9UFOA5o1oyn+fUT2IxUt3jmuFm6kyY2A6fShKmrvAhpJUkQDJE7RBmOhmPrWHFdjUn0FeXcU1tluISHBOPSO4M95HtXoXg7lz8XfW4qBQSPimCEBG4XT8hO0SIBPTZ/h3wNZs8Pw926i3WvTLC6yKLZUwRGnJxvMEgEVveE5DdVFW038OkalCZMxmRsCepJPpXPJcn0WWkHOC5U9va4NIHlULAHqcnVP8AfaidsGBO9Yy1zLjbOs3EuXkg6WQDJkAGJMA/7RUfFeILrqfg3Lysi6nFy2izp3Ckbk/bB9qrHLGK0mZcGzc0qzPJuccTdZSbYW2YBzkmJY7bg4gR+BrTVeE1NWibVCpUqVbEKlSpUAKlSpUAUuccrXiLLWmJAbcqYO8/avLPGf8Ap7/Dr8S0WdYUQRLFjqkjSNsDfv1r1viuICIznZQSemwnrXm/E/6uFPiA2CckL5oiN9hM57/WubOoeeyuPl4PJr2CQagHGlZg47HI/wDfrV/mPNtZJI8xmWLS0k7k9/7mg9xq5Yq1tFmFeIZW4f4jJ5ixUMAIbEkn7kTWYvGSa1NtGvcKER/MsykDMv33nM+1Zm/wxViD36GtYKVr6kpp9lY1HUl2mavSuokEOXW71sG6qEqFMyN1bG25747TR6y0KL6xoZl8rDIGAxXIgGImI3xFMu8YXS3dtSx/mBiZUAGR2zk7ZihF7i3dpbftsTA2EemI6RXK08nevvr9zV0bPieM1mFcqUXBUhiRGAMkgz3H8wMVTucLKFWkwQFK6jr3ABZpEg7dcelZBeKYthipAImTJwRE9ZwPrWm8K27io8lmDrIgziH1QScYk/frBqGTD6auzalzZUv21AGolRpwIAJkbkz5RmhfMAknSBnPpkn7RMVr+bXQgmAGSMsJIgSC3Xscd4989xHLbl5fiBRk5YgZMMfLJmSAcbbe9PFk/wDT0ZnHwgCbJJ6dMyAN46+tPu8LpAyDIB3nfv8Aj+FF+I5SLSz8TynafKWUAHYmScjEdfpQd1L7ScfgP0rsjNS2nok41ors3tXKkAY9B9v8UqrZmilNOrkUoqox4NImmgU8ikA+3Wy8J8JcNyeH0MQsPIBUSw0uVadQB0iI326VjbQreeAeSC8y3U1akdRAIGpireXLDGC3sh7VDM6iUx7Z6tyzmbpwtoG3buMzHVK6ZaGZjkARKxgRgdTg43MbxkWlti0ASC0nWBEhQuAMx09JrzVuUfFuBAxwoZpZZA3kSRkqAdO/epv4QWNFwXSwkg3yGIQ/MAF+ZiFBJiRkA7TXGsskdLgj03juFVrHxLFw2vKSsEqrE58w3I9oNCvD3PzpQXLRKmYuDzFiIUEzMYnrj88TwXNiwuCxcZtUA22kBe7k/KxJ1bZ39Kkt3dJDPqDbxML6kasmewzIGO+Z/E1JNIFi1s23C+MWtsVv2yFDEBlXyhf5SSYER26Ca0/A8wS8upDImK82HOg8aiPSABsMbdfWiHh7ixaueVnUNvEGTAxpbHpPTNPF8ZJSp7QSw6tHoVKo7fEK2x239PehvF80P8pj9969KeWMVbOaMW3QWpUL4DmgMKxk9D9etFKcJqatBKLi6Zx3AEnahXF80JwuB3/e1d5nxv8AKD70KvMYNcXxHxDT4xLY8fllXnDPcs3LYbTqUgb9fSvKP+HAWzqJkgg+XUsEyHkZTAjad+1eo3btB+Pv2yCHCmcwwBzESQR2xPrXmym/c6eJ5ne8Pstp7pPysBEYK+aWBPqBiOtBHbNekcyuKbXwxEt/IZAxGJiAdorz/m3CG08HYid/ofsfyrqwZuemSyKiHhOYm0cAHIJ1Cdpj8zRDxDy61m5bMT5hkEMCcaYyPr60AuNWhscajWVtXIDFF06sgHKqR1BIg1XJFxkpR/uS7VMylxqjNXuZcqu2SNakYmdx/iqE12Rae0Reixy9Juoucsu2+9EeaX0dmYsVYmAsE7Hc7mDsPWgq3CCCCQRsdqv8BwT3y7s5GgTqaWzkgfgazOKT5NjXsWOJ5cSWJAQBSxUEn3Cg5kdZ271qOTaTbU22BIadBxusAxMadM9xmMUG4S29viLT3HUSCztbPzeUmCY0wcAx39obxfOFQ3Ag85dp26QFyp8wB1GuTIpZKiikWomt43k1omWIJQCdWIgTBGr3/wDL61VD6kYWgoJAANsZWHiAADJGZI/qgHegNln4gaLzhNXfc6QoYdg2BsP5iOtTXrFpVbdtT4QM+gHKlQN5yTJI3PsOf0mlUnb/ACHy9irzvi0ZyDcGrzK40GEKsNj1ZjqG/TMTQThh5mjKjcjbeB9zFbAqosqwRfMrBAcsFlgGjphl6k/aszesGD0nOIg9Iz2n867MMlxpEpryRNxPcAnGZicdhilTL3CkHY7DYjqAehpVf5TGwZNdFcFIV0CHha5NItFKkBIjVt/A3MijwjKrH5ZMBWaE19SSFZhAg9ZxWGWjvhm8gvL8RSyjPlgER183l+pqOVfKzeN1I9Y5bz63woPDsVuJqbXd+GRckyJOrIJ09ZgRVrmPGpdSwi6GhGksDEahqOc6jpgZmA2cxWTu6OKTUpRSuGPlDXCx1AKFxA21Yk4FUk4W7bcfMUA2ByMR9IOM15cpaqzuS8h+7y4W5dSVeDJ79cj9B0FJ+Zhh5iGOxPUe3UZnsfSgVnmDaixBI6gnP7k/5qwXRtRAKmBvGw9JPbpOB7VytNPZRF9uO/pwPxP13qWzzclguFJIAY4Azgk9Kz/xY2p/8XO9VWM26PTOQcQ9kNqZSGkE7yIkjbHffrRQ3t/avNOA8RMgVN0/EH0PatRY51iDRycdMxXkPHiQAe+P81ouU80DIAxg7dsdPwrAnjhGDv70W5RzWVg/yxH41bFmcJWjM8aki/xdyGInIJHf60Nu8VvJ2q1xvEiS2+r86znMONGogCBNQm9jiifi+KOZMDv/AGihvG8apGoZPc7wN4H7601+IlTImPqY/QUKvwASDGOpnPpAP7NR7Zsg5nzCCqusiVIac9DgdcY/cUI4q2OI1WnOm5bYlTAlhGZ6nYHGesVPxXNGGmV17tLTggkRvGwHfeo+B4oNfa4GklYAYgaSdxJ7mYjvtV4xcfmrrySlXRluI4PS5WZjPafoavcJbL2wywbqGBt8umIbviY9j2p/NiC5JYhskiM/fE9BVRL/AMNid1cEECPuvsf1r0Lcoo52lZc5nwFy8ZVwAQGKkxAmNwIMbVmL1uCRMx171o+KvXWUXUYkCQYwQQZ84BIO+/qap2uNtspR0UEhvOB1jynYmZ/OtYpOK/0YklYGIEb57elF+BuH+FdVGdY1dWbVIGBkgf8A9UMewNUAgid+/wB60fAoy2fhqNN5ngkiRp8pGcjbpVMslSMJCucLcFlVVdLIDrmNjgCdto9c0K4qwrtrBAmcSdx+8UR5rwLfF06gXZVDKGiGifMGyAfmnuZoJfbSCmCQT5pOfv7VnFtXYSInvGR0iI/Su3ePdn1MxYhpg5EzO234VAWJ6farHLuD+LcClgBIkneJAMeua6HSVswrDVrxUjMhuoTE6yDvGrTg/wC7Qf8AtijPC3kdhFlkWYl0lWDAwQBLfLr6QJBPaqPL+SWNJKJ8YkwdTGV1TpOlB2BM52HrVtdbBZUBPhmFI1FpcgHTMiDJ1EknfNebk4PUVX37Flfkq8ZxxRyquIG3m6HIwpIHsKVB+ItXCxMnP+4j+1KrLFGjDkwNSirnGcBoaBJBmPtImjvhPkKXQHugFDM5iNJwOkEkZ3x2ma7J5FGPJhHG26Mu5xSWtvxnKeCN5TpZVAAKKYUgdz80kbmZrMcy4MC4wtqRLGFyYE4E9e30pQyKXgUocfJRJ60V8Poz3lVDBYgdDuQNjvEzAFCkssxgCTBP0HvRLw/wJa4txkuNaR1DFBJBOVG+CYrU64sIraPUeYqLTkEhmOdR1K2ogDOuCoHoBEUOvXxkCDB2AMkR2I/HBrac35Z8a2kIykL8zHIyME4BwdX37Vk+O8j5A8gz7DHT2rwZKnZ6PgDcSuCx1R6t5gP7T3/OhC8TGQZHruKKW7B4htKkhcBj/tnH+KgbwhdPDpfQ6tQLaQIIUTmSfNtsPxrpxxpVInb8EacWCKdrqgnL7sM2gwmnU3SW0wPfzDHrVq3wtzHkfIB+U7EEzt2B+xqjhXRpTsvcDw1xjrUSFOcgbZ6mi1vms7/cUO4V3sq4a35WkElTggAESDGAZqq5Iz0GJGx+vesyxp1QuQfbjz0NFOVc1CggnJrIWLxJxM/eidhMAsczEY2771j0m3oopqjZ2uYhtzg1U5jYRjqBK98T7T9etBVDQNJH1/Zq1a4ogEOdxHf84ipzwy7DmiAXdJyfL/N1oXzri8riBBjrPqD7VNxZIEzgn64Hb2NMt8apXSVEfcepM+1S4OL5UbuwbbugfMupT9+2DVu3y5SJEILk4IJJz0G0feo+JsDWcHYdTGYyYzTyxVEBHmHysCTDD6Y7Ht9otqStaJSRV4uzcW6W0i4pkthcJ8oAgyP3vQTmmoudUYxiIGSegzua0PMdZt/EIjJJB333JiD7eo7UKW6unyKCx7gmAd5HofzqmGVbr6EZLwCbPHupIDeXqNxEjptOKmbg1a3cfSYWAGGJOJkCe8zTbthfUb+2N/WZ6U/gOOCKykx1BycmAQRkbTXU+riR/qBJzTk4p1+ViPYxU9u0HaIyT3AEdScdvaoeIs5OkHSD9vSuhNPTJh5ufWz8PUzMDZC3CfnF2TJDbsvy5J7/AFoLyJnXUWVAVkEmdZiZAGQPU4FB4o0vHvfFubY/6Vv4YZR0hiJGxaMeoFYeNx/AO0+yDnbqDFsKFwQV/vO/eRv2oUBTnOTWh8P8nhGuXVCqw02zcUxqwysJEQYIn3+u79OAvxMH8NwQGmW0PEg9CdQAM9Dvt26U+9zfiVQAlgrF2nTBbWvw2zEkacf+hBfi7pLrdBUoqGAY8oYspAIBjzHBodcvl7SgkkoNEEZAJm3/ANoE/f1qKnyptfsNqik3GX2g+Y4AnTMwABmMnG9Kr9m8QAFIAGAGCk/U0qd/RBReuWTauC7uBgdu2c+tUxxrLZ0LIEn86s2NTtGobdRIH0qu7A7jefberxg62KUrdooNeY5mrPA8QUbUdwZHv3qYAdAK7IBz1rTRgt8o4lbTh9IPm1R06yoBBERid+lG73NrYUfCQW8AY7AyBO5/fc1mri6THeprTYNSeNN2VjkaVHqHKPGdu5ZVXPmURnOQP1oJ4o4lLkFYIA7xPcGD3rJ8NwN1spbdp/pViPvEVdbhLqBfikWwxga2/QSd+sVxywRTtM6I5W1tB/wvwgDOdKGFBIF5Fgd5NwT9sUc5TzGxY4ZLF9HLohBKsCpy0EEHGCOlA+A8IKV1NxVkz0BG3u5Wfap/+XrNvbiCCQcqpIjrGVBEdianyj5Zt8vAMu8VaWxetSC9xrZVwYC6VVSCp3+UGp7fOuH0WlcOCoCsVMyBaupqAZ4BJdDAwNMZBrnFcitgeW4xP+6F322JI6/ahrcrcdAe0eafYnerxcZdMk+S8Bz/AInwpypvnzs5lEiWGRh8jA/GqbmxBGliCxOkkCPUaT+dUk5ef5v/ALH+wolw/CR0/An9/hVlhMc2x1hyMWtSA75kbR2zU9nhSDLP9l/xSJbYEfj+tMWy/afrWljghvkXp07FfaP7rSkkYCH7D9RQ24ryMGobXEsN6pxTM20FL3Bu6xpkem4+zfpUHEcnJwzMh/3WiB/5IDP2odcvkGRXV5ie5HsajLAn0bWWi7w/I7gMrpYQ3yyTt2KjqBVDjuCfaCeux32ziunml0fK7j6z+Bq3Z8dcUggtqA/qRW++Kg8E49FFlXkLcs8NPcthQIBQycEDYwcTMUJ8Q+BTYsvdWSRulsAEKBkmN89B0napuH/1FvAnUiNO5WUP4GB9K6fFuvMlT21gx98k1yShOEro0pRlow3/AAa89k3AISTAMAmDkAb4zvQ+xwbMDOw/WvQuN5jduAYDAD+k5+3vQPiBnFsjuIb9RXTjyyfaMSxx8AHlVnS5nIyCI3H7Fc5oQb6qmLcpjSB0EkwM9d603DcI0qQuSV3GwPv+8UV4jwlqBLMkjbpEb4/t6U3nipbQLC2uzA+IrksNAIUjIiBMnt0/tVvlPERYGxaSTqEz0Gd9sUX43kFzSdjA7gfag7wuIq2PMn+ElPG12CuaHVxWphh2UsNpzDfeD962V7xC7jSsCGXHQqIlYAwZ2M4rI8Vwpd1I6fjmifC8ud2AAI1bSD2P9qpOUXH5icYu9FfmGq04UxoKhvMAViNgyjBJxHciaE27YuOVQfMIXJAECe/pGa13MvDtz4TAzkY/8lzneBOKynLeHZbgJBGD+Ixv3E1nE4NWmanCS7Ro+D5JwWhdYfVGc9aVU2VpzE/X9K5Q8Sbvk/8AJjm/YZy2+CHbsp/Gq4Vv5YxXeHVUtsAfmj9xVcKv9R+ldTdIkWEW52A9MVOlsnf65qj8OZ8x/Ourwh6GltjCBQTk1Y4UafMpI7Gf8UMWw3b8akt23+nv/cUnGxh5udXiNLX7pXtrIH4GoG4lDJK6j6y0f+VUEQxkt96eB6t96SxJDbb7Zes3re+hR6aQZ+lErHNkI0i2QD/QWXOekxQi3wcwx26T1/U0R4ZwowIPU9f8fSm8SfZqM3HouWrYnzfbr9SDRKzxsYVVAxsPznJoVbuipxfFNwSNqbL7cd6D7D9Kguc2bYExVU3/AEFMn0FKkDkyf+KY9amTiXA3NVEY1Lr9qdILZOnFsWGc9jt+kVxeLg5g/SobbSwGB77fWlqydveMVhpexpN+5ZN6224ioX4NDsaaoHao7lse1KvY1fudPAetRPy49KYSRsacvHMN80fML5Spd5ee0eo/tVK/wjDJWR3H7xR4cWD71wP2P79utK35FxXhgC1xLJ8sj2MflVu34ivgjzEx0MH86uXOHRj0X16fbeq1/ggD8v7+lTljhLtDXJdDx4lc5LEHpAXH6femX+MFw+a7dB9Apim2eU65gAR7/uasHwfcI6do1Z+wmBUXjwxfaRS8j8HLPKLb/wD7V0Y6hD7fzzU6+Brbmf4ufdADOf8AfUQ8FuMm5bH/AHk7eqqRXE8JXd1eR3DY/ED1+1Tbiusn5BvzH8wmnge0BIvBzpC9BEbmAdznr+eDvK+VKgA7esCQJkff94rF3+V3EBLPdUDA/vVTh3eCVvOF7yR9d9qi8fqL8ZRT464mt4/hrpbSsaSPpM9Z9BWR47hStwFhBhiQOoOBmBMSaurcZgPOSZAABbP45q1y1niRdaYAgy2+5EzgR07/AHeOHp+Tcny0ZziWIcx+dKtHbd1EKUAHdVY75yd81yup599ff+Dn9J+5hPg1InDVNp7Z9KeiGP3+ddmzgojFqKlFv99Kh/iADAHfemPdY7TT4gWblwL6muLxmoeUVJwXLHfLYHc7URtIlv5RqP8AURj6CtqLGV7HBMwljpHc9fYdasoij5Rn+o7/AEHSukljJP7/AEqRVrdDEEnNSqlNmkz0DHl4qM3jUZekKQEyXTVq3e/ZqkoqZaVDTLouVx3qDVTGelRqyUSdgT7ZriXq5w3F6DIE4jPvUOrJooLLYvU83apB6kVqVBY93qBjT2qNqKCxvxYp44moiKZRQWWxeBpwux7deo+1UprhajiHIug5kYgjBOD6SDIonZ5yqElkC75knV6idvp+tZ4vXV4kgRuOx2qOTAp9lY5nHo1X/NVsMdcNtAKSVEZJYAiM+nWrvAc+NwwDbJ6KRBifUYx6/njIHiJ+VhODDZHsCw796rX+LYDSRpOc6VzPaZH/ALrjn8Emi6zryekcP4gkee0FnYyhmPQD86Ze/hbhhhvuAdIEbDBFYPg+dMvzQemwn8cH6frVhOZiCxchuwAEben59645fCTi9FFOL6Ztk5TwgHltkGcEMTEiMdsR7RVN+MtWSVt2WaMnHtux9h+zQS14h4jSSA7D/ao9cwf3j61a4fxVrEaIMwdQCnpJEiDsKk8eRd7NKSRX43mwLsWRQexJBA6COmIpUXHM1/qH21b53nNKly/lNWzytuIXp966zHp1FOscu1GFU0UtcvS2PNk9h+tfTKDZ4vQN4fgWc7H99zRNeFt2htqb8BXbnFk4GB2FRAVRJIB73ixz9ugrqrSC08CmMcBTqbNc1Uhji9M1VwtXKQHaeKaFp4FAD1FSTUYpwNAxxao3NdY1ExpASWXUHzAsOwbT+Ok0zX7x65/GrHA8H8WcxH1qtcTSSOxNFBZIGpwaog1dBpDJtVMZqS1w0ANY1GxpzUxqKEMJpa6RFRmgCTXSJqKa5qpiHEU5eIIEEBh2P6HpTNVcoAk+GGHkaP8AYx3nsetQszKTMg/p+tcYU9eKMQw1DsensaTimO2T2uaEE5LDsTv75Pc96vWudE7BQADvLegnB9hihDcMrfIYP9Lb/Q1WuBlwcH1qE8EX2i0c0kaFeI7ox9mx9MV2s+jCNgfv+lKo/wANH7/6U9b7+0En4zEIAo/Gq4pUq9I4Rwp6iu0qAHCumlSpDGvXK7SpDOCnKK5SpDHipVFKlQAgaca5SoAYaYWrlKgZc5RxQVmnqP1qrxd0F2I2JNdpUeDPkhDU8PGK5SpGiQGnk0qVADGNRk0qVIBpWo2pUqYDDTZpUqBHJpFq7SpgNNcYUqVAEbipV4yRDjUPXelSpAdHDWzkMQO1KlSpmbP/2Q=="/>
          <p:cNvSpPr>
            <a:spLocks noChangeAspect="1" noChangeArrowheads="1"/>
          </p:cNvSpPr>
          <p:nvPr/>
        </p:nvSpPr>
        <p:spPr bwMode="auto">
          <a:xfrm>
            <a:off x="215900" y="-550863"/>
            <a:ext cx="21717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studentlifeandleadership.files.wordpress.com/2011/12/dawn_on_the_great_alpine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1"/>
            <a:ext cx="6960394" cy="46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434</Words>
  <Application>Microsoft Office PowerPoint</Application>
  <PresentationFormat>On-screen Show (4:3)</PresentationFormat>
  <Paragraphs>189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“PUEBLOS Y CIUDADES” Part II</vt:lpstr>
      <vt:lpstr>LA ACERA</vt:lpstr>
      <vt:lpstr>EL ACUARIO</vt:lpstr>
      <vt:lpstr>                       </vt:lpstr>
      <vt:lpstr>LA AVENIDA</vt:lpstr>
      <vt:lpstr>BAJAR</vt:lpstr>
      <vt:lpstr>BAJARSE DE</vt:lpstr>
      <vt:lpstr>EL CAFÉ INTERNET</vt:lpstr>
      <vt:lpstr>LA CARRETERA</vt:lpstr>
      <vt:lpstr>LA CATEDRAL</vt:lpstr>
      <vt:lpstr>¿CÓMO PUEDO LLEGAR…?</vt:lpstr>
      <vt:lpstr>EL CRUCE</vt:lpstr>
      <vt:lpstr>LA CUADRA</vt:lpstr>
      <vt:lpstr>DOBLAR</vt:lpstr>
      <vt:lpstr>LA EMBAJADA</vt:lpstr>
      <vt:lpstr>LA ESQUINA</vt:lpstr>
      <vt:lpstr>EL ESTACIONAMIENTO</vt:lpstr>
      <vt:lpstr>LA FÁBRICA</vt:lpstr>
      <vt:lpstr>EL HOSPITAL</vt:lpstr>
      <vt:lpstr>LA OFICINAS DE</vt:lpstr>
      <vt:lpstr>LA PARADA DEL METRO</vt:lpstr>
      <vt:lpstr>PARAR</vt:lpstr>
      <vt:lpstr>PERDÓN</vt:lpstr>
      <vt:lpstr>PERDERSE</vt:lpstr>
      <vt:lpstr>EL PERIÓDICO</vt:lpstr>
      <vt:lpstr>EL PISO</vt:lpstr>
      <vt:lpstr>EL PUERTO</vt:lpstr>
      <vt:lpstr>EL QUIOSCO DE</vt:lpstr>
      <vt:lpstr>LA SALA DE EMERGENCIAS</vt:lpstr>
      <vt:lpstr>SEGUIR</vt:lpstr>
      <vt:lpstr>SEGUIR ADELANTE/ DERECHO</vt:lpstr>
      <vt:lpstr>EL SEMÁFORO</vt:lpstr>
      <vt:lpstr>SUBIRSE A</vt:lpstr>
      <vt:lpstr>EL SUPERMERCADO</vt:lpstr>
      <vt:lpstr>LA ZONA PEATONAL</vt:lpstr>
      <vt:lpstr>  LA ZONA VERDE  </vt:lpstr>
      <vt:lpstr>PRIMER (+ MASC. NOUN) PRIMERO/A</vt:lpstr>
      <vt:lpstr>SEGUNDO/A</vt:lpstr>
      <vt:lpstr>TERCER (+ MASC. NOUN) TERCERO/A</vt:lpstr>
      <vt:lpstr>CUARTO/A</vt:lpstr>
      <vt:lpstr>QUINTO/A</vt:lpstr>
      <vt:lpstr>SEXTO/A</vt:lpstr>
      <vt:lpstr>SÉPTIMO/A</vt:lpstr>
      <vt:lpstr>OCTAVO/A</vt:lpstr>
      <vt:lpstr>NOVENO/A</vt:lpstr>
      <vt:lpstr>DÉCIMO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TENER HAMBRE</dc:title>
  <dc:creator>Laurita</dc:creator>
  <cp:lastModifiedBy>Windows User</cp:lastModifiedBy>
  <cp:revision>75</cp:revision>
  <cp:lastPrinted>2012-02-17T03:09:37Z</cp:lastPrinted>
  <dcterms:created xsi:type="dcterms:W3CDTF">2010-12-04T20:04:23Z</dcterms:created>
  <dcterms:modified xsi:type="dcterms:W3CDTF">2014-10-24T20:53:45Z</dcterms:modified>
</cp:coreProperties>
</file>