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E28563-D69C-4D60-A219-FDD7D07362B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953F56-9990-4189-A139-77AA66F82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57600" cy="170216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Vocabulario</a:t>
            </a:r>
            <a:r>
              <a:rPr lang="en-US" sz="3400" dirty="0"/>
              <a:t> </a:t>
            </a:r>
            <a:r>
              <a:rPr lang="en-US" sz="3400" dirty="0" smtClean="0"/>
              <a:t>1.1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Profe</a:t>
            </a:r>
            <a:r>
              <a:rPr lang="en-US" dirty="0" smtClean="0"/>
              <a:t> Kimbrough</a:t>
            </a:r>
          </a:p>
          <a:p>
            <a:r>
              <a:rPr lang="en-US" dirty="0" smtClean="0"/>
              <a:t>Spanish 2</a:t>
            </a:r>
          </a:p>
          <a:p>
            <a:r>
              <a:rPr lang="en-US" dirty="0" smtClean="0"/>
              <a:t>WHS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fines de </a:t>
            </a:r>
            <a:r>
              <a:rPr lang="en-US" dirty="0" err="1" smtClean="0"/>
              <a:t>semana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31.media.tumblr.com/b24eb84efa4adbfb59b827b89f424761/tumblr_mlhul5lEZh1qey5n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7" y="2667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he-tennis-freaks.com/wp-content/uploads/2011/12/Serena-Willi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588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ajedrez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QUExQWFRUXFxcYGBgYFRoYFxcYFhcXGBQXFBcYHCggGBwlHBQUITEhJSkrLi4uGB8zODMsNygtLiwBCgoKDg0OGxAQGywkHyQsLCwsLCwsLCwsLCwsLCwsLCwsLCwsLCwsLCwsLCwsLCwsLCwsLCwsLCwsLCwsLCwsLP/AABEIAMcA/gMBIgACEQEDEQH/xAAbAAACAwEBAQAAAAAAAAAAAAAEBQIDBgABB//EAD8QAAIBAgQDBQYEBAQHAQEAAAECEQADBBIhMQVBUQYiYXGREzKBobHBQlJi0RQjcvAHM7LhFUNTgpKiwnMk/8QAGQEAAwEBAQAAAAAAAAAAAAAAAQIDAAQF/8QAIhEAAgICAgIDAQEAAAAAAAAAAAECEQMhEjFBUQQiMhNx/9oADAMBAAIRAxEAPwD5ZFddHdbyNSivbg7reRpjCSmnBxo3mKV014J+P4feprspJfUaKtWC3UraVeqVQiVLYrr+H7po+2le3rfdNMaxDhbeo86aFKLwuDGmlMP4Xwq8ELYj9nUXtVoFwvhVownhWaByMytir0sRTLi15bCTpmOijx6+QpDhsXuxGbqTvNc+WXEpCPIZBVUSWAHnVFu1mkjUTy86V4viY5KB1AqjB8ZdCCoEAyRyI5g1OOR+RpQXgfHCnpVTYQ9K0vDnW9aW4mzcuYI0IPkasfDV0KJDkZI4M9KicGelatsLVZw1HibkZRsCelVHAHpWtbDVUcLW4h5CaxhYUAjlXv8ADUxuJBqGWoPsICbNB8UtxabypybdAcZSLL+VB9DR/SMlaXvDzH1rVC1qfP7Vm8MvfX+pfqK1wXU+dJA6fk6opS3TOzb7o8qEVaaWl7o8qojkBmt0Pwi2Iu//AKHl4CmBWquCEKLsqGm4ee0TP1HpTozMeBUiO63ka9AqaigOZ/2Z6H0ppwFdX+H3pkiURbt0qjQ7naottpRCLTe9wIphLd4jvM7aTtbyrkaPE5jPiKzF3iAGIRIbmukalog7+FFNMnQ4Raky6V6oq61YZyFRSzEwFUEknwApwBOEtaLRvs68OEe1lW4jI0DRhBq8CumG0TZWturVSvVFTArCmI7aNOJtJyCSPNmMx6ClFx2tu3dYRyMiZ8K1/aTA572HbTQkH6j6Ufa4kgkXFAHImD69K8/M6mzuwwuKZ87tcPu3jOUgdSKhi+Gmzqdetb/G4+0omd9vHpFZnitwXcw8NNQdtpipJlnBJDr/AA9ecMw6XW+YU/etIVpB2E0wscg5+YBPzrQzXfj/ACjzciqTKmSqylXmokVQUGZKrK0SwqsigYUYgd4+dVRRGJHePnVMVyvsoeRQfFcOXtsq7mp3ccimMwJ8OXmdqMt4jDQC75j+WP7mlbQ8U07Mth+DsrKSy6EHfpTtOfma7H8XtLGRQvhlJY0g4hxI/hbL56GkTS6Kzcp7kzRgUytjQeQrB4bj1xT3ocfP4EVs+E8RS+gKHbQg7g+NViyLVBUUDwP/AJv/AOjfU/tTGKXdnBPtf6z/AKmp0BmYAqaiiOG4Jr1xUXmRJicoJALHwE1fiOF3EdlCOwDEBghhoMSKA9MHSirVVrhnG6MPNSPtRvDcE924ltFl3MKNtfM7VrNRq+KOTw/CsTqQV25IzAfGFFYi5g//AOq2+UxDa8iQBtppuK+p9reErZ4fbQso/h0BJP4mmXyjc6s1fL8RdPtLV1riWbJRiis5ZnywLmiroS0kTp41PHVP/TdjUUy7P3cuJsEf9VB8GYKfrSxGBAI2IkVoOxnDGvYq2QDkturu3IBTmA8yREVWVcdgCu0CRiLg6NVEU17XYNxfNwrCudD5Urq3xq/mqJz7OWp+ZA86qe4FBJ2FKb/EySTG1UkxKD+IXLZUQ0sCCPpQq4K3ckkL1Mga6dY1pZ7Qs8HQMp2+X3ruD8R0ynV0OVl8Rz8jXF8iO+R3fFlriw3iiIt2wSABlgSAQCdAfpSjiVtVYgQTzI2Aoji11WMwM3TOP9IJ+lJMfiDlY88p+lcyOp6H3ZLjFoobQ0ZSSZO4PMVpkuAjQgivkHCEOYnkBHrTvh2Pa00ScuxAPzHjXdB0jzJq22fRTUTSLBcWKkBzKnZuo5U8zVVOyTRFqhFTNQJrGFeJ95vOs3xzi0Aqh8z9hWhx7gFpMDXX4VjsbhkZiA+vkflXJLsvBeRQ101E4lhsSPjFEthDy139BQTLSlD327fmPrFV17XlYBJF1phgcQ9hw6nXnruOhpepijM+YUUA+j4HFrdRXUyD8jzBoLs0/wDmbe83n7zUh7H8RIu+ybYrp5rr9CfSnHZUf5v9R+bNVEybVCnB3fZujwCVYNB2MGYNSe8S5cSpJJ0JESZ0NVAVMCsPYXb4he/6tz/zb96MtcTvf9RvWk2JZlUlBLaQInc8hVnCbjMgZ9z4RpyrUjWx9b4ldIguTPUA/UVY3FGu27QKgFQ6tmtqVaGhSonmPKg8MskD+/H5VfcaTptsPIbUrjbpDKTSLxijAGVNP0CjeHcdvYcN7IhM0ZgBvExPqaVg1I0/FCuTHj8Se8AXMn051YWjUD5xS7CHuj++dHzXRCEapE+TsA4te5fE0n5+YI+I1FHY4yz+B+UCocEIW/bBgguAAQCDOmx0nX5UsnQECWdQpG6mKA41hXVxiLPvfiHWPDnWw7VIUvFGAEA7ARIPgNaTqdPIz8DSRfOFvyNuL0ZzEdq3ZQuUAfCkV/FvdOUc+X7+FbDFcJtXDLIAeo0nzipWuGWlVgFER8T5nc1JYNlXnbRnsNZyKR0ifPnVl8RHj96PxfDmUEjvBhPiKos2SzII5rp8darVaJje3ayWlHPSfM004Vj+97Nufun6igLxnMP1af8AitCC4feG6mR5rr9qYSjXNUahZvh0VhsRNSmmEF17h/8AEObcxJ36RzoO72JKEk3BtyEfGm2FxPs3dgCxhoA0nnv8KqPGrl8T7NUG0lp+Q/euDI3y0dmJfUzuJ4CFH+Y3oKz2JtJJHMSPjW3u94EGsfx3C5W1EE86EZex5R9CzFYWDptQpFFIxGophg8ItxHe5IClACOrGNfkaZsnViYCp2ng0Xj8CbblT5jxHUUCwiimBoa4IFbqOOTA/Dn961vZcd1z+r7vWIw+KgAc+Xxrbdlfcb4fVqeIkhMjCrBQYorCX1X3rec8pdl+GlMGgvDaFXJAVWUsSdgDPx2oTg10G2u+3MEbaEDrsKJvNYuRnsbdLrii8Jh8LaYPbw4LfruORqNdJHWhbNRbhRo7flhR5tqfkvzqS0YMcnsUixaGdneJuRocin3/ANJoVmkkgAeAmB5SSaMQMktSNRWjcLgC9u5dLoiJALOYBZphR6HembSVs3ZPCHuD++dHzWWsdprCiCW06LI9RvTi9xdFt2rpDZbs5dNdOonSYMVeM4pdk3FgmLb+Y/Tn6Ub2X4YbuKtke7bIunrCkQB8YFBXb2rEAamdVEj12NUNjbilch3YAgACZPhU5200go2vbDCq5a6GAbMxyazlPjEfOsiimDodqJxF662bI5BRpifeGoKn0oX+LZgGDEg6jU1PEpRVMZ0QXavWGjCozVk1axQTE3CIgT3dPPloPI1daxC+9pqPp41VduAecR6dKVY/EQrRpP1NT2m3Y+mkizhGIa69x+QiPpOm5ir3ssqkbFp3/Cu7E+PhS/sy380oPxKY811+k06fDydhHPx+5+NNHaFl2Edm8R3TbMzqwn8pgR9/jToVnLF8W7uYQZ0PWD5dIrQqaZCM99hlR7n4mkIPDZm+w+NVrwfNbzAkEgT0qvHcaHtMsMuUQBlJEDaGAij+GcSD2T4Eg6V52SX2s74RqNIT3sKV3M0m46AUEidabY/FZm0pTxBSyx40EM06E2DwGYxEDmaZX7GZksqDkUG4f1MCAJ+vwqOCYB9dhU8J7RsUzlCtsAxOgAgesxWchVEG7Q2JsBzurCPI7isvmrScfxHcFobzmbw/KPvWay08Oicw7gGH9piLanYHMfJdfsK2XZZv5bdZH/1WP4LKuWHIET51oez+NCKwPh8p/erRIyFyjxFXJbHhU04Ev5jV6cAT8xq+vYjsilryoxkhRrtP0FVr2dT85ozF9nz7ERmOQMywCSxA0B9KDrWzJMhh2JRByVQB82PzY1bQGHwLk5ntsDP4lOw2iaPtWTJ5Uukhqk2WA13H8QRwy6mUEHEWzI95SLbwfIQPKTRFvBMea+p/agu2uPtJhLeH1Dz7UgaByQyBiwOwPIj8PKZpJS6Q6i0YvE24W3+q3PqzAR6VteIYgXsNh8oyp/LQcoyRP0NJsLwEXVsWzfQXGtG4oCuQLe+Vi0DNMnQ/i5Vq8PbwowqozsQqgrlyls0zLSwjUbVGT6sevQra4Oddw4F7oiYWGJjTwq+5w8ke8sETOo08YFXcFwmUufaKdhC5oHnpvXWppkXjkl0e3b/sxff8ozfWkPAsfOa2dCSWXprqRTftWijC3iD3iq5t/wA4jTlpWBwWLKka6g6GkctjJG8AqLnSqcJi/aIGHP5HnVOKxBHugk/KnsQoxTa0mxt/M0ch/c0fdDbkfOl+KXvGll0Mizg9/JftudAG18jofrWxx9vKdtD/AGZrL9neHi9c1IypBYcz0Hyra4xAykfH+5podCSexMwkaH00Hyo7gF/Nb13DEfcUNfOlXdnh3GPVz9BT+QPoKSPad6AJMztRhRArKu58Z8opddaGJ8auVbjsLhGhbLKiOXMD4VwZl5OrBJdC26lC3SaYXzBINJeJYsLOtSReTBLl0rcDcgZNHcQ4m5RWtWmOYbnXL8JpFku3jAEA8z0rSIuRAvQAelMwIz1vDuZZlMneatTAjpTImqMVjktj8zdK1tgaS7KrlsLtVWE51DA3HvXOiaZiBIUeA5mtEOD2WY+yuMR4rt/3SPpXVCLo5ZSVnJRFs0Kpq621MAMtmiMVePsngtIRoObwMR0oRGohTII6iPWj2AQYXFuR3nY682J5D96Ks3zrrQQtFUtMQQHTQ8iUY22j4qRUrVvO4U+7Bd/6Ry+Jig642ZOXKrLsTjrgQ3Jy2wsgx3n6ZQeXjSC92husZhSYgFlViB4SNKN7SYnMhUcsrHwBYBR/fhWdy1NoryY4xXHrjLbCuylUysQFWT4FeUeVV4HGubiBrj+8N2PXzpXVlm5DAjqK1IDbZtfZMY0JnbfXyojs+I9r/UPoaimOT2agoWbKAWZyT4ZR+GrOBsMrkfnPw0FWhKTe0SklXZ72oM4S8P0//Q/avmdfSO0wJwt2Og9Mwn5V83oZuxodB/DMfcte6ZX8p2/2pp/xpDqyPPhBH1H0rPK8Vdbug1NSC0Nhxgbi3P8AUY/eg8bxG5ckaKvRdJ8zvVWaqrtFtmo0v+H5714eCfVv3rYXdRG06etYzsCe/e/pX6mtjcvFRI0I2NVh+dE5foCxmEK5pkRtmVlnSdo+vWp8GWLQnUksfn/tXmN4tdIOZywIgzrttU+Gn+Unl96Eed/Y0qrRC8e8fOrcNjDbBAoe8e8fOog1GaT0xoutiriOJusTFt/Q0psWSW7wM+P7V9BwnBHcAsQgPXVvDTl8at4th1Fs4XDoA7QS2mrAgwx+G9ZYNaH/AL7MhhrQXU0JjuMW10BzHoP32pFj8TcZirk6GCOUih7NgsYUFj0FTWL2VeX0F4niztt3R4b+tE8N4Qz965IH5fxHznajuEcBIIJGZug2X/fxrQfwoUd469B9zXTDEkc88jYow2FyLlJgCYA3j9R61erkCBoKJawDV1nAjnVqJ2LFxK/mHrV9u+Oo9aywxKdPnVgvW/7NS+vsps11u8KKtXaxa3U6/Orkur1PrRqPsGzS4+6pwltJ71nE4hY5+zvZLqnyzG4KC4amYXT4ovwEk/WgsFBLLPvgak6BhznyprwXAoLxm8hOU91ZJ3GusVKelRSHdsTdouGwmcTmJ132AOp8BFLxYSPxbbggj6Vqe0fDcTcLW7IttZ7pDEoHBjUSTIEzpz0pdguD+yzDFKxUL3RYBZpnmSMsR41Ox+OxPb4cjsALhWfzLp4bGi27MXU7wZWjWNQTHrRl3AC4P5GHxCCdXvMgX4AAfU0yu3ntWhbLByVjONo6DqfGg5eh4wvwL1c5TrrHpTbs7hLyoxuLGYyscxG56TpSDhTnEP7K2NfHbUwJ9a+l3VS33M2iALJP5QAT8q0MjUtmyQi1oz3EEJt3BG6sNR4Gvlpr6/xbFK9tlUE6HXYbeOpr5+ODdT6Cq5J3RKMPQgmuRhNbLBYb2Swtu2fFrSMdfFlpxgOM3LZEW7Ec4sJMc+W9T5DcGfPl865xX1LiHGM1zL7DD5OebDoWk+PpWcxtu4ZHssIJmD/DAHXmCDvRsHFi7sL/AJl3pkH+rT71qeIAEL/UI18Dv1pN2a4W+HLm5AzBQDttJMz500xiMwBBUgHlrypnkioV5DDFJzutCziZJHd5mPnTvB2iiIpIJAgkaAnnFJvZEnMNgdemh59DpT82XESpEweu+2tD48l02H5MXppAbqS5ABJJ2G9PeC8GIbNeG2oTxGozftVWDy23SCCSWznxAMIPCfWjVxWVtTspJ+NXjj3bORy9Bl/FKDLECNf2oThJAD3j+I5QTv8AD0oO7cW4RI0nU0Zcx65YRdtFnlGkgdaoLRmcd2Rs3Sz6qSSYDd3fxE1LCYC1YEQpPQbeZ6mjLtl33bKKo/gR1Jo0kNbI3MXOg0HpQzUYbSrAOhOg8aibQrAKbduriYrxjVTtRMfPxgz4VMYI9BTwYcdKsXDCvPtnbwQiXAn8oqwcP/SKfJhR41amDHU0eZv5oVWLLIRA0Gwp0rJZKuVkXMhR/wAuXMHB8CHX/wAKvsYYDl61I2AQbTmEY5rZOgW5zUk7BhI8zWUr0aUaVoOxSmB51K7YYtIcrH6QQfOdfSqcBL21GpgwDGpAMa+I50wZdKnJFIvygVuGs5lrocflYHJ55QRPx08KDx/A7jkE3c3gAFEdBvApql1ebD1rzG461ZT2juIkDTUyfAUqj6KOTMX2RwROIuFAc1p1jXmGPSJEitxxHCF7zFe8Afnzma+fdn+OHD4i49uIuQs85nRwDJEmTptNb3CY/Eqi+0gW8xg+z1Y8xmyAt60zfGdkVFyjorxWEfI3dO3SkRtEbiD46VsrpLIe+Rp+WP8AelOC4Q164qKT3jGYjQdSTTzYYeRp2oxdw4awczhXRZGYwe7zE1klAr6J2wwNv2aLnVUtAatpMCNAASayK8O0BkEHUGeXKpR0DG7QHftGScpiBrGm1eTIg7fTxFNvZNqAdCIjcEbUdheD2soLJr4k/SaeM0uwTi3VGae1mlikKv42cEdNJ2opOFwWVQEdYMFlWc0CBrB361qcJgbcMoRcsbESD5zVHEsNZJzMJaIkEjTURofE1ox5dIaWRxW2ZfhHBSb99cxQhhntsAVMjQjXUfGm2LZcPaaGDMAVUgQEDbqupMacz6V7fxAXRRlA9T5nc0g41iZVV/MxPpp+9dMMCjt9nPPPKWvBK5cOXMOcOvgy7imFy/KEj8QB9df39KTYG5INsn9S+BGtdYxxLQ20R4A8iPDU+tXIDrAXZ0NdauZHKnntSxbhUyKbW7yXFBbRht/vWRi9mqsoTVlu4pG9X8PW3cvIlwxbJJfWO4qlm15SFInlM8qLaStgStjG9hbX/Cs+WWdjcFwCcrI2VFO24HUwWJjnWZuGtD/xiwt7Jb0w59qrO4DFTcUqGsEiVST01zExWVFyQD4VHFduyk6pUeu1Us9RuXKpa5VhC9ML4VcmEFMEs1alqvO5HoUApgxV64IUaqVaq0LMLmw0GpNgw6lW2P8Ac0ZcTWpotBhM/grpwtzI8FTsTqNiA371oS0kgNbbYyokQdQd667h1cQygj+9qBw3D7tkH2TK4OuVlg/AzpTcrJ1XRc/D2b8QH/YKqxfA2uJkZgy6GIA2+Bqhu0mT37RGse9oSNCASING28di7g/l4dbY5NcfTzyjU0UN/R9Ce5wGxYHtLlu2oUg5tJmdIHM+VH3gbneto5U6gz1+dW2uAZ3FzE3DdYbLtbXyWndg66Uj2PGVboWKlwIpCFiRr3jIPiDpV1m3JBZRIOxM/SmyWx3j4SfHpNVugGUA6kepPT4UspU6BzT8AN7hqXP8wFh0kx6E1fbwNtRAUAeVWl4BncTp5Ex9Ki2IWAZ0Jy/Gl5I1liWgNgKrxuJVBLEAfWoYvE5BoMzHRV6n9qRYqxcb32kneIgeXhVseJz2+ic8nHRbf4sze4CqjeRIcdJG1AX8frodDy6HpV13DgCBpWXxd0pcKNpOqnr5eIrsilDSOVtydsbveJ2Mz6+VLOJ3P5uUGQgj47t8zXgxeUTsfoetKf4oZc07mmbAkMMLdhp6SaVfxcBiNwxj7UVhLN2/KWUZmO5A0A8TsK03Df8ADsQDfu9JVB8sx/apTypFI42wSyTcGYEZSND10En51amnOmXGMEmHyW7S5UynSZ1nUyedA3l7oIqkHyjYjVOghVETJrzE2RcyEGFBJbXfSI8qFtsSCBVa3cppxQ280ggDQ6EmhVUIoUGY5nerDemhL92iAru3aGa7Ubj1STQMbhWHWqDxS2Lwsk98iR06gecAmg+JXWtpmHUCeg/sUixd3O4buzA753OmwiuBRtWd0pU6NndxltPedR8dfTel3EO0QTJ7MZwW70yO7r7vjMelZxcLPMny0FV4pIgCNOn70VFCuT8G34fjheWYysN1mY6a86OQVgOFY1rThwZj3l6rzrVvx+3sgZp8DFCUHehuVLY4AqQBJCr7xmNYAgSSSdgNyaTrjrzCVUBeuUn11FAX+0Hs7DXwxuJcYW3yqq91Se6rEEpqOW81ljd7EllXgD7R2VdsElssSquGBOmZ7jN3Ry0I862HBsQwRLd0ZbgUCD+KOYP2rFW74xt1bmHBw1oOFVrpz5SAD3mEDmOlE8U4ZiFZcQHa6AQBdUEqTER4c9DVJbBHwbS80VCw2tYi32nuowW5J+R8+h+VaXD4wsAVIbr09RUuDHc0uzQnE2lEPcRSeRYCB+aOfPah75ti7bYupRjIM5QFiBqeZNSwOJDDQ7cp2NV3sLbbvMis3MlRPrFQmrYUvJBbLF7xgFo0hhB30E7wByoByAmae77YAsfdXadfj8qKfhFrWAwmdQ7SJ6EnSoYbgdtD+Jj+tiw9Np+FLxHRXi8SDrbIeQYIk6eFe2eHnIHe4Ax5bx8ZFe4vFLazkkd0a+Gkj7H0r51jO0+JxDsLByJPvcz5sdvIV2xbUVujmnG5G9xWEAjKwY8xt6GSDWO7YWJtFtmtsCOomAR8wfhSp+KYuz3jez9QdRRmP4hbuWBdiSzAOpOnWDHlyplO/Ni8KM//AMQLLlOhjfrWp7M9iHugPiCbdvcIPfbz/IPn5VTgeP2sylcLh8y7EJBEVo7Paon/AJf/AL/uKWXJlEoo0uGtLaUJbUIg2AH16nxNSNw1mn7YWF98x5MD8hQ97/EDCr7q3XP9IHzJrn4spaG3aKwWQMPwnXyP9ikWHfulTQOM/wAQ2YFbeHQAiO+xb5CPrXtl8yq3UA6eVdmBtKmc+Wm7QVhng615ik5iqXuA1YuIERua6CQJniq7jzRFy3NC3BFYBUahFek15WMaTjZzWLgiO7IJIGo10G/KsLhrxIj0phaxbAauwA8SflVeCbugsqMTrqoJHx3+dccY1o6pStWX4W9p+5+1C8VuEMNTt0gfCmmENtjrbA6lWYegJNU4rDrcaIKgbGVJ+OaK3HYqkI/4hgdzBrQcC4nJ9m0ac/rtSjFYJQf8xip0BKDX0Yg0Z2eT2V0vnSIIBJYRPhHTxrbRSVNL0Mu0HaS4q27Vq4wtkszKGIUmCokc9CaSWcQi4G5bMljcBGuiwV5TqYBonjr3cQ4jK4TMRlZNR1iZnSk12y6rDW3G0EggCN+UGtsm0lof9j+LIrWsPcZktOz+0IuFBrGVp2BGWNudH4rF2lx5te3JwoWcyu1wagEEA+8wMjbrWS4biRauJcGVsskhhpzEHr1q5+IXHve2CgN+kQvTQdKDGifSeF3OGgmfbYhvw5bRUfEuRRWMN68ItKmHSdyQz+i6fOs7gsUXAzGOvj1rTYK9ZA2jqTr8zSuckizxRbs7B3Ew6wCWJMsZkk/QeVGW+Jp1I81/alPEuP4O3oWRj+kg/wCmkVzttZQ9xC3/AGwP/Y/ak42NcUb+3fDAQQf78atLV8oxvbq6/uoAPEk/IRSq92mxLf8ANK/06f70VAm5xNL/AIl4l0cWgYW53m8QAFA+Rors9wlciyO7Gnj4msFfxz3DN5muTzZiSPKfpW+4Liy1i3H5QPTStlvigY2m2PMXgbRQoQuUiIgRXyjGg2jcs8s0j7fI1vsXcY86xXaDDkNm+B+33pcTphyR0KQ5GxiuZydyT8ajXVcgcK9ryvRWMSStV2dk2d/xGPDbSsxbsseVbDgOGy4cE7sxP2+1Ux9iy6CrazpUXEV0wa9xDztXQIccQYihrlqNSa8N2oXr5NYANd0NeE16wqBrGBI67VNNNOVdXVzFiQYQQSR0gT666VfhEe4SLYBjVmY6D4bmurq3Rq0VXrbs6hXF1EkZiuVAT7wCnUgdYrTJwhzhkuAo4QZQFQISo0nlJ1Op1NdXUr1sN9Izb4U/zCwysWHMHujpHWieD4dr5yo3srijWJhhyYQd+Rrq6nj0hc3bO49w1cLla4vtc06wo1HXWaXt2kIEJYtL5gt+1dXUuSKTDDJLiAX+LXW/Fl/pAX6a0LdvM/vMzeZJ+tdXUozbZCvZrq6sA6a6vK6sA6t/wdclm2vRRPmda9rqllK4uy/FsY0rO8UQtM6jnXtdUyrEKYBzyHrRNvhX5m9B+9dXV1paORstGCQcp86kygbACurqBiBNajCnLbUdFHqd66uqmLsWXRYGBkmgnaurquIVE1BjXV1YxUxqBNdXUG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WFRUXFxcYGBgYFRoYFxcYFhcXGBQXFBcYHCggGBwlHBQUITEhJSkrLi4uGB8zODMsNygtLiwBCgoKDg0OGxAQGywkHyQsLCwsLCwsLCwsLCwsLCwsLCwsLCwsLCwsLCwsLCwsLCwsLCwsLCwsLCwsLCwsLCwsLP/AABEIAMcA/gMBIgACEQEDEQH/xAAbAAACAwEBAQAAAAAAAAAAAAAEBQIDBgABB//EAD8QAAIBAgQDBQYEBAQHAQEAAAECEQADBBIhMQVBUQYiYXGREzKBobHBQlJi0RQjcvAHM7LhFUNTgpKiwnMk/8QAGQEAAwEBAQAAAAAAAAAAAAAAAQIDAAQF/8QAIhEAAgICAgIDAQEAAAAAAAAAAAECEQMhEjFBUQQiMhNx/9oADAMBAAIRAxEAPwD5ZFddHdbyNSivbg7reRpjCSmnBxo3mKV014J+P4feprspJfUaKtWC3UraVeqVQiVLYrr+H7po+2le3rfdNMaxDhbeo86aFKLwuDGmlMP4Xwq8ELYj9nUXtVoFwvhVownhWaByMytir0sRTLi15bCTpmOijx6+QpDhsXuxGbqTvNc+WXEpCPIZBVUSWAHnVFu1mkjUTy86V4viY5KB1AqjB8ZdCCoEAyRyI5g1OOR+RpQXgfHCnpVTYQ9K0vDnW9aW4mzcuYI0IPkasfDV0KJDkZI4M9KicGelatsLVZw1HibkZRsCelVHAHpWtbDVUcLW4h5CaxhYUAjlXv8ADUxuJBqGWoPsICbNB8UtxabypybdAcZSLL+VB9DR/SMlaXvDzH1rVC1qfP7Vm8MvfX+pfqK1wXU+dJA6fk6opS3TOzb7o8qEVaaWl7o8qojkBmt0Pwi2Iu//AKHl4CmBWquCEKLsqGm4ee0TP1HpTozMeBUiO63ka9AqaigOZ/2Z6H0ppwFdX+H3pkiURbt0qjQ7naottpRCLTe9wIphLd4jvM7aTtbyrkaPE5jPiKzF3iAGIRIbmukalog7+FFNMnQ4Raky6V6oq61YZyFRSzEwFUEknwApwBOEtaLRvs68OEe1lW4jI0DRhBq8CumG0TZWturVSvVFTArCmI7aNOJtJyCSPNmMx6ClFx2tu3dYRyMiZ8K1/aTA572HbTQkH6j6Ufa4kgkXFAHImD69K8/M6mzuwwuKZ87tcPu3jOUgdSKhi+Gmzqdetb/G4+0omd9vHpFZnitwXcw8NNQdtpipJlnBJDr/AA9ecMw6XW+YU/etIVpB2E0wscg5+YBPzrQzXfj/ACjzciqTKmSqylXmokVQUGZKrK0SwqsigYUYgd4+dVRRGJHePnVMVyvsoeRQfFcOXtsq7mp3ccimMwJ8OXmdqMt4jDQC75j+WP7mlbQ8U07Mth+DsrKSy6EHfpTtOfma7H8XtLGRQvhlJY0g4hxI/hbL56GkTS6Kzcp7kzRgUytjQeQrB4bj1xT3ocfP4EVs+E8RS+gKHbQg7g+NViyLVBUUDwP/AJv/AOjfU/tTGKXdnBPtf6z/AKmp0BmYAqaiiOG4Jr1xUXmRJicoJALHwE1fiOF3EdlCOwDEBghhoMSKA9MHSirVVrhnG6MPNSPtRvDcE924ltFl3MKNtfM7VrNRq+KOTw/CsTqQV25IzAfGFFYi5g//AOq2+UxDa8iQBtppuK+p9reErZ4fbQso/h0BJP4mmXyjc6s1fL8RdPtLV1riWbJRiis5ZnywLmiroS0kTp41PHVP/TdjUUy7P3cuJsEf9VB8GYKfrSxGBAI2IkVoOxnDGvYq2QDkturu3IBTmA8yREVWVcdgCu0CRiLg6NVEU17XYNxfNwrCudD5Urq3xq/mqJz7OWp+ZA86qe4FBJ2FKb/EySTG1UkxKD+IXLZUQ0sCCPpQq4K3ckkL1Mga6dY1pZ7Qs8HQMp2+X3ruD8R0ynV0OVl8Rz8jXF8iO+R3fFlriw3iiIt2wSABlgSAQCdAfpSjiVtVYgQTzI2Aoji11WMwM3TOP9IJ+lJMfiDlY88p+lcyOp6H3ZLjFoobQ0ZSSZO4PMVpkuAjQgivkHCEOYnkBHrTvh2Pa00ScuxAPzHjXdB0jzJq22fRTUTSLBcWKkBzKnZuo5U8zVVOyTRFqhFTNQJrGFeJ95vOs3xzi0Aqh8z9hWhx7gFpMDXX4VjsbhkZiA+vkflXJLsvBeRQ101E4lhsSPjFEthDy139BQTLSlD327fmPrFV17XlYBJF1phgcQ9hw6nXnruOhpepijM+YUUA+j4HFrdRXUyD8jzBoLs0/wDmbe83n7zUh7H8RIu+ybYrp5rr9CfSnHZUf5v9R+bNVEybVCnB3fZujwCVYNB2MGYNSe8S5cSpJJ0JESZ0NVAVMCsPYXb4he/6tz/zb96MtcTvf9RvWk2JZlUlBLaQInc8hVnCbjMgZ9z4RpyrUjWx9b4ldIguTPUA/UVY3FGu27QKgFQ6tmtqVaGhSonmPKg8MskD+/H5VfcaTptsPIbUrjbpDKTSLxijAGVNP0CjeHcdvYcN7IhM0ZgBvExPqaVg1I0/FCuTHj8Se8AXMn051YWjUD5xS7CHuj++dHzXRCEapE+TsA4te5fE0n5+YI+I1FHY4yz+B+UCocEIW/bBgguAAQCDOmx0nX5UsnQECWdQpG6mKA41hXVxiLPvfiHWPDnWw7VIUvFGAEA7ARIPgNaTqdPIz8DSRfOFvyNuL0ZzEdq3ZQuUAfCkV/FvdOUc+X7+FbDFcJtXDLIAeo0nzipWuGWlVgFER8T5nc1JYNlXnbRnsNZyKR0ifPnVl8RHj96PxfDmUEjvBhPiKos2SzII5rp8darVaJje3ayWlHPSfM004Vj+97Nufun6igLxnMP1af8AitCC4feG6mR5rr9qYSjXNUahZvh0VhsRNSmmEF17h/8AEObcxJ36RzoO72JKEk3BtyEfGm2FxPs3dgCxhoA0nnv8KqPGrl8T7NUG0lp+Q/euDI3y0dmJfUzuJ4CFH+Y3oKz2JtJJHMSPjW3u94EGsfx3C5W1EE86EZex5R9CzFYWDptQpFFIxGophg8ItxHe5IClACOrGNfkaZsnViYCp2ng0Xj8CbblT5jxHUUCwiimBoa4IFbqOOTA/Dn961vZcd1z+r7vWIw+KgAc+Xxrbdlfcb4fVqeIkhMjCrBQYorCX1X3rec8pdl+GlMGgvDaFXJAVWUsSdgDPx2oTg10G2u+3MEbaEDrsKJvNYuRnsbdLrii8Jh8LaYPbw4LfruORqNdJHWhbNRbhRo7flhR5tqfkvzqS0YMcnsUixaGdneJuRocin3/ANJoVmkkgAeAmB5SSaMQMktSNRWjcLgC9u5dLoiJALOYBZphR6HembSVs3ZPCHuD++dHzWWsdprCiCW06LI9RvTi9xdFt2rpDZbs5dNdOonSYMVeM4pdk3FgmLb+Y/Tn6Ub2X4YbuKtke7bIunrCkQB8YFBXb2rEAamdVEj12NUNjbilch3YAgACZPhU5200go2vbDCq5a6GAbMxyazlPjEfOsiimDodqJxF662bI5BRpifeGoKn0oX+LZgGDEg6jU1PEpRVMZ0QXavWGjCozVk1axQTE3CIgT3dPPloPI1daxC+9pqPp41VduAecR6dKVY/EQrRpP1NT2m3Y+mkizhGIa69x+QiPpOm5ir3ssqkbFp3/Cu7E+PhS/sy380oPxKY811+k06fDydhHPx+5+NNHaFl2Edm8R3TbMzqwn8pgR9/jToVnLF8W7uYQZ0PWD5dIrQqaZCM99hlR7n4mkIPDZm+w+NVrwfNbzAkEgT0qvHcaHtMsMuUQBlJEDaGAij+GcSD2T4Eg6V52SX2s74RqNIT3sKV3M0m46AUEidabY/FZm0pTxBSyx40EM06E2DwGYxEDmaZX7GZksqDkUG4f1MCAJ+vwqOCYB9dhU8J7RsUzlCtsAxOgAgesxWchVEG7Q2JsBzurCPI7isvmrScfxHcFobzmbw/KPvWay08Oicw7gGH9piLanYHMfJdfsK2XZZv5bdZH/1WP4LKuWHIET51oez+NCKwPh8p/erRIyFyjxFXJbHhU04Ev5jV6cAT8xq+vYjsilryoxkhRrtP0FVr2dT85ozF9nz7ERmOQMywCSxA0B9KDrWzJMhh2JRByVQB82PzY1bQGHwLk5ntsDP4lOw2iaPtWTJ5Uukhqk2WA13H8QRwy6mUEHEWzI95SLbwfIQPKTRFvBMea+p/agu2uPtJhLeH1Dz7UgaByQyBiwOwPIj8PKZpJS6Q6i0YvE24W3+q3PqzAR6VteIYgXsNh8oyp/LQcoyRP0NJsLwEXVsWzfQXGtG4oCuQLe+Vi0DNMnQ/i5Vq8PbwowqozsQqgrlyls0zLSwjUbVGT6sevQra4Oddw4F7oiYWGJjTwq+5w8ke8sETOo08YFXcFwmUufaKdhC5oHnpvXWppkXjkl0e3b/sxff8ozfWkPAsfOa2dCSWXprqRTftWijC3iD3iq5t/wA4jTlpWBwWLKka6g6GkctjJG8AqLnSqcJi/aIGHP5HnVOKxBHugk/KnsQoxTa0mxt/M0ch/c0fdDbkfOl+KXvGll0Mizg9/JftudAG18jofrWxx9vKdtD/AGZrL9neHi9c1IypBYcz0Hyra4xAykfH+5podCSexMwkaH00Hyo7gF/Nb13DEfcUNfOlXdnh3GPVz9BT+QPoKSPad6AJMztRhRArKu58Z8opddaGJ8auVbjsLhGhbLKiOXMD4VwZl5OrBJdC26lC3SaYXzBINJeJYsLOtSReTBLl0rcDcgZNHcQ4m5RWtWmOYbnXL8JpFku3jAEA8z0rSIuRAvQAelMwIz1vDuZZlMneatTAjpTImqMVjktj8zdK1tgaS7KrlsLtVWE51DA3HvXOiaZiBIUeA5mtEOD2WY+yuMR4rt/3SPpXVCLo5ZSVnJRFs0Kpq621MAMtmiMVePsngtIRoObwMR0oRGohTII6iPWj2AQYXFuR3nY682J5D96Ks3zrrQQtFUtMQQHTQ8iUY22j4qRUrVvO4U+7Bd/6Ry+Jig642ZOXKrLsTjrgQ3Jy2wsgx3n6ZQeXjSC92husZhSYgFlViB4SNKN7SYnMhUcsrHwBYBR/fhWdy1NoryY4xXHrjLbCuylUysQFWT4FeUeVV4HGubiBrj+8N2PXzpXVlm5DAjqK1IDbZtfZMY0JnbfXyojs+I9r/UPoaimOT2agoWbKAWZyT4ZR+GrOBsMrkfnPw0FWhKTe0SklXZ72oM4S8P0//Q/avmdfSO0wJwt2Og9Mwn5V83oZuxodB/DMfcte6ZX8p2/2pp/xpDqyPPhBH1H0rPK8Vdbug1NSC0Nhxgbi3P8AUY/eg8bxG5ckaKvRdJ8zvVWaqrtFtmo0v+H5714eCfVv3rYXdRG06etYzsCe/e/pX6mtjcvFRI0I2NVh+dE5foCxmEK5pkRtmVlnSdo+vWp8GWLQnUksfn/tXmN4tdIOZywIgzrttU+Gn+Unl96Eed/Y0qrRC8e8fOrcNjDbBAoe8e8fOog1GaT0xoutiriOJusTFt/Q0psWSW7wM+P7V9BwnBHcAsQgPXVvDTl8at4th1Fs4XDoA7QS2mrAgwx+G9ZYNaH/AL7MhhrQXU0JjuMW10BzHoP32pFj8TcZirk6GCOUih7NgsYUFj0FTWL2VeX0F4niztt3R4b+tE8N4Qz965IH5fxHznajuEcBIIJGZug2X/fxrQfwoUd469B9zXTDEkc88jYow2FyLlJgCYA3j9R61erkCBoKJawDV1nAjnVqJ2LFxK/mHrV9u+Oo9aywxKdPnVgvW/7NS+vsps11u8KKtXaxa3U6/Orkur1PrRqPsGzS4+6pwltJ71nE4hY5+zvZLqnyzG4KC4amYXT4ovwEk/WgsFBLLPvgak6BhznyprwXAoLxm8hOU91ZJ3GusVKelRSHdsTdouGwmcTmJ132AOp8BFLxYSPxbbggj6Vqe0fDcTcLW7IttZ7pDEoHBjUSTIEzpz0pdguD+yzDFKxUL3RYBZpnmSMsR41Ox+OxPb4cjsALhWfzLp4bGi27MXU7wZWjWNQTHrRl3AC4P5GHxCCdXvMgX4AAfU0yu3ntWhbLByVjONo6DqfGg5eh4wvwL1c5TrrHpTbs7hLyoxuLGYyscxG56TpSDhTnEP7K2NfHbUwJ9a+l3VS33M2iALJP5QAT8q0MjUtmyQi1oz3EEJt3BG6sNR4Gvlpr6/xbFK9tlUE6HXYbeOpr5+ODdT6Cq5J3RKMPQgmuRhNbLBYb2Swtu2fFrSMdfFlpxgOM3LZEW7Ec4sJMc+W9T5DcGfPl865xX1LiHGM1zL7DD5OebDoWk+PpWcxtu4ZHssIJmD/DAHXmCDvRsHFi7sL/AJl3pkH+rT71qeIAEL/UI18Dv1pN2a4W+HLm5AzBQDttJMz500xiMwBBUgHlrypnkioV5DDFJzutCziZJHd5mPnTvB2iiIpIJAgkaAnnFJvZEnMNgdemh59DpT82XESpEweu+2tD48l02H5MXppAbqS5ABJJ2G9PeC8GIbNeG2oTxGozftVWDy23SCCSWznxAMIPCfWjVxWVtTspJ+NXjj3bORy9Bl/FKDLECNf2oThJAD3j+I5QTv8AD0oO7cW4RI0nU0Zcx65YRdtFnlGkgdaoLRmcd2Rs3Sz6qSSYDd3fxE1LCYC1YEQpPQbeZ6mjLtl33bKKo/gR1Jo0kNbI3MXOg0HpQzUYbSrAOhOg8aibQrAKbduriYrxjVTtRMfPxgz4VMYI9BTwYcdKsXDCvPtnbwQiXAn8oqwcP/SKfJhR41amDHU0eZv5oVWLLIRA0Gwp0rJZKuVkXMhR/wAuXMHB8CHX/wAKvsYYDl61I2AQbTmEY5rZOgW5zUk7BhI8zWUr0aUaVoOxSmB51K7YYtIcrH6QQfOdfSqcBL21GpgwDGpAMa+I50wZdKnJFIvygVuGs5lrocflYHJ55QRPx08KDx/A7jkE3c3gAFEdBvApql1ebD1rzG461ZT2juIkDTUyfAUqj6KOTMX2RwROIuFAc1p1jXmGPSJEitxxHCF7zFe8Afnzma+fdn+OHD4i49uIuQs85nRwDJEmTptNb3CY/Eqi+0gW8xg+z1Y8xmyAt60zfGdkVFyjorxWEfI3dO3SkRtEbiD46VsrpLIe+Rp+WP8AelOC4Q164qKT3jGYjQdSTTzYYeRp2oxdw4awczhXRZGYwe7zE1klAr6J2wwNv2aLnVUtAatpMCNAASayK8O0BkEHUGeXKpR0DG7QHftGScpiBrGm1eTIg7fTxFNvZNqAdCIjcEbUdheD2soLJr4k/SaeM0uwTi3VGae1mlikKv42cEdNJ2opOFwWVQEdYMFlWc0CBrB361qcJgbcMoRcsbESD5zVHEsNZJzMJaIkEjTURofE1ox5dIaWRxW2ZfhHBSb99cxQhhntsAVMjQjXUfGm2LZcPaaGDMAVUgQEDbqupMacz6V7fxAXRRlA9T5nc0g41iZVV/MxPpp+9dMMCjt9nPPPKWvBK5cOXMOcOvgy7imFy/KEj8QB9df39KTYG5INsn9S+BGtdYxxLQ20R4A8iPDU+tXIDrAXZ0NdauZHKnntSxbhUyKbW7yXFBbRht/vWRi9mqsoTVlu4pG9X8PW3cvIlwxbJJfWO4qlm15SFInlM8qLaStgStjG9hbX/Cs+WWdjcFwCcrI2VFO24HUwWJjnWZuGtD/xiwt7Jb0w59qrO4DFTcUqGsEiVST01zExWVFyQD4VHFduyk6pUeu1Us9RuXKpa5VhC9ML4VcmEFMEs1alqvO5HoUApgxV64IUaqVaq0LMLmw0GpNgw6lW2P8Ac0ZcTWpotBhM/grpwtzI8FTsTqNiA371oS0kgNbbYyokQdQd667h1cQygj+9qBw3D7tkH2TK4OuVlg/AzpTcrJ1XRc/D2b8QH/YKqxfA2uJkZgy6GIA2+Bqhu0mT37RGse9oSNCASING28di7g/l4dbY5NcfTzyjU0UN/R9Ce5wGxYHtLlu2oUg5tJmdIHM+VH3gbneto5U6gz1+dW2uAZ3FzE3DdYbLtbXyWndg66Uj2PGVboWKlwIpCFiRr3jIPiDpV1m3JBZRIOxM/SmyWx3j4SfHpNVugGUA6kepPT4UspU6BzT8AN7hqXP8wFh0kx6E1fbwNtRAUAeVWl4BncTp5Ex9Ki2IWAZ0Jy/Gl5I1liWgNgKrxuJVBLEAfWoYvE5BoMzHRV6n9qRYqxcb32kneIgeXhVseJz2+ic8nHRbf4sze4CqjeRIcdJG1AX8frodDy6HpV13DgCBpWXxd0pcKNpOqnr5eIrsilDSOVtydsbveJ2Mz6+VLOJ3P5uUGQgj47t8zXgxeUTsfoetKf4oZc07mmbAkMMLdhp6SaVfxcBiNwxj7UVhLN2/KWUZmO5A0A8TsK03Df8ADsQDfu9JVB8sx/apTypFI42wSyTcGYEZSND10En51amnOmXGMEmHyW7S5UynSZ1nUyedA3l7oIqkHyjYjVOghVETJrzE2RcyEGFBJbXfSI8qFtsSCBVa3cppxQ280ggDQ6EmhVUIoUGY5nerDemhL92iAru3aGa7Ubj1STQMbhWHWqDxS2Lwsk98iR06gecAmg+JXWtpmHUCeg/sUixd3O4buzA753OmwiuBRtWd0pU6NndxltPedR8dfTel3EO0QTJ7MZwW70yO7r7vjMelZxcLPMny0FV4pIgCNOn70VFCuT8G34fjheWYysN1mY6a86OQVgOFY1rThwZj3l6rzrVvx+3sgZp8DFCUHehuVLY4AqQBJCr7xmNYAgSSSdgNyaTrjrzCVUBeuUn11FAX+0Hs7DXwxuJcYW3yqq91Se6rEEpqOW81ljd7EllXgD7R2VdsElssSquGBOmZ7jN3Ry0I862HBsQwRLd0ZbgUCD+KOYP2rFW74xt1bmHBw1oOFVrpz5SAD3mEDmOlE8U4ZiFZcQHa6AQBdUEqTER4c9DVJbBHwbS80VCw2tYi32nuowW5J+R8+h+VaXD4wsAVIbr09RUuDHc0uzQnE2lEPcRSeRYCB+aOfPah75ti7bYupRjIM5QFiBqeZNSwOJDDQ7cp2NV3sLbbvMis3MlRPrFQmrYUvJBbLF7xgFo0hhB30E7wByoByAmae77YAsfdXadfj8qKfhFrWAwmdQ7SJ6EnSoYbgdtD+Jj+tiw9Np+FLxHRXi8SDrbIeQYIk6eFe2eHnIHe4Ax5bx8ZFe4vFLazkkd0a+Gkj7H0r51jO0+JxDsLByJPvcz5sdvIV2xbUVujmnG5G9xWEAjKwY8xt6GSDWO7YWJtFtmtsCOomAR8wfhSp+KYuz3jez9QdRRmP4hbuWBdiSzAOpOnWDHlyplO/Ni8KM//AMQLLlOhjfrWp7M9iHugPiCbdvcIPfbz/IPn5VTgeP2sylcLh8y7EJBEVo7Paon/AJf/AL/uKWXJlEoo0uGtLaUJbUIg2AH16nxNSNw1mn7YWF98x5MD8hQ97/EDCr7q3XP9IHzJrn4spaG3aKwWQMPwnXyP9ikWHfulTQOM/wAQ2YFbeHQAiO+xb5CPrXtl8yq3UA6eVdmBtKmc+Wm7QVhng615ik5iqXuA1YuIERua6CQJniq7jzRFy3NC3BFYBUahFek15WMaTjZzWLgiO7IJIGo10G/KsLhrxIj0phaxbAauwA8SflVeCbugsqMTrqoJHx3+dccY1o6pStWX4W9p+5+1C8VuEMNTt0gfCmmENtjrbA6lWYegJNU4rDrcaIKgbGVJ+OaK3HYqkI/4hgdzBrQcC4nJ9m0ac/rtSjFYJQf8xip0BKDX0Yg0Z2eT2V0vnSIIBJYRPhHTxrbRSVNL0Mu0HaS4q27Vq4wtkszKGIUmCokc9CaSWcQi4G5bMljcBGuiwV5TqYBonjr3cQ4jK4TMRlZNR1iZnSk12y6rDW3G0EggCN+UGtsm0lof9j+LIrWsPcZktOz+0IuFBrGVp2BGWNudH4rF2lx5te3JwoWcyu1wagEEA+8wMjbrWS4biRauJcGVsskhhpzEHr1q5+IXHve2CgN+kQvTQdKDGifSeF3OGgmfbYhvw5bRUfEuRRWMN68ItKmHSdyQz+i6fOs7gsUXAzGOvj1rTYK9ZA2jqTr8zSuckizxRbs7B3Ew6wCWJMsZkk/QeVGW+Jp1I81/alPEuP4O3oWRj+kg/wCmkVzttZQ9xC3/AGwP/Y/ak42NcUb+3fDAQQf78atLV8oxvbq6/uoAPEk/IRSq92mxLf8ANK/06f70VAm5xNL/AIl4l0cWgYW53m8QAFA+Rors9wlciyO7Gnj4msFfxz3DN5muTzZiSPKfpW+4Liy1i3H5QPTStlvigY2m2PMXgbRQoQuUiIgRXyjGg2jcs8s0j7fI1vsXcY86xXaDDkNm+B+33pcTphyR0KQ5GxiuZydyT8ajXVcgcK9ryvRWMSStV2dk2d/xGPDbSsxbsseVbDgOGy4cE7sxP2+1Ux9iy6CrazpUXEV0wa9xDztXQIccQYihrlqNSa8N2oXr5NYANd0NeE16wqBrGBI67VNNNOVdXVzFiQYQQSR0gT666VfhEe4SLYBjVmY6D4bmurq3Rq0VXrbs6hXF1EkZiuVAT7wCnUgdYrTJwhzhkuAo4QZQFQISo0nlJ1Op1NdXUr1sN9Izb4U/zCwysWHMHujpHWieD4dr5yo3srijWJhhyYQd+Rrq6nj0hc3bO49w1cLla4vtc06wo1HXWaXt2kIEJYtL5gt+1dXUuSKTDDJLiAX+LXW/Fl/pAX6a0LdvM/vMzeZJ+tdXUozbZCvZrq6sA6a6vK6sA6t/wdclm2vRRPmda9rqllK4uy/FsY0rO8UQtM6jnXtdUyrEKYBzyHrRNvhX5m9B+9dXV1paORstGCQcp86kygbACurqBiBNajCnLbUdFHqd66uqmLsWXRYGBkmgnaurquIVE1BjXV1YxUxqBNdXUG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xQWFRUXFxcYGBgYFRoYFxcYFhcXGBQXFBcYHCggGBwlHBQUITEhJSkrLi4uGB8zODMsNygtLiwBCgoKDg0OGxAQGywkHyQsLCwsLCwsLCwsLCwsLCwsLCwsLCwsLCwsLCwsLCwsLCwsLCwsLCwsLCwsLCwsLCwsLP/AABEIAMcA/gMBIgACEQEDEQH/xAAbAAACAwEBAQAAAAAAAAAAAAAEBQIDBgABB//EAD8QAAIBAgQDBQYEBAQHAQEAAAECEQADBBIhMQVBUQYiYXGREzKBobHBQlJi0RQjcvAHM7LhFUNTgpKiwnMk/8QAGQEAAwEBAQAAAAAAAAAAAAAAAQIDAAQF/8QAIhEAAgICAgIDAQEAAAAAAAAAAAECEQMhEjFBUQQiMhNx/9oADAMBAAIRAxEAPwD5ZFddHdbyNSivbg7reRpjCSmnBxo3mKV014J+P4feprspJfUaKtWC3UraVeqVQiVLYrr+H7po+2le3rfdNMaxDhbeo86aFKLwuDGmlMP4Xwq8ELYj9nUXtVoFwvhVownhWaByMytir0sRTLi15bCTpmOijx6+QpDhsXuxGbqTvNc+WXEpCPIZBVUSWAHnVFu1mkjUTy86V4viY5KB1AqjB8ZdCCoEAyRyI5g1OOR+RpQXgfHCnpVTYQ9K0vDnW9aW4mzcuYI0IPkasfDV0KJDkZI4M9KicGelatsLVZw1HibkZRsCelVHAHpWtbDVUcLW4h5CaxhYUAjlXv8ADUxuJBqGWoPsICbNB8UtxabypybdAcZSLL+VB9DR/SMlaXvDzH1rVC1qfP7Vm8MvfX+pfqK1wXU+dJA6fk6opS3TOzb7o8qEVaaWl7o8qojkBmt0Pwi2Iu//AKHl4CmBWquCEKLsqGm4ee0TP1HpTozMeBUiO63ka9AqaigOZ/2Z6H0ppwFdX+H3pkiURbt0qjQ7naottpRCLTe9wIphLd4jvM7aTtbyrkaPE5jPiKzF3iAGIRIbmukalog7+FFNMnQ4Raky6V6oq61YZyFRSzEwFUEknwApwBOEtaLRvs68OEe1lW4jI0DRhBq8CumG0TZWturVSvVFTArCmI7aNOJtJyCSPNmMx6ClFx2tu3dYRyMiZ8K1/aTA572HbTQkH6j6Ufa4kgkXFAHImD69K8/M6mzuwwuKZ87tcPu3jOUgdSKhi+Gmzqdetb/G4+0omd9vHpFZnitwXcw8NNQdtpipJlnBJDr/AA9ecMw6XW+YU/etIVpB2E0wscg5+YBPzrQzXfj/ACjzciqTKmSqylXmokVQUGZKrK0SwqsigYUYgd4+dVRRGJHePnVMVyvsoeRQfFcOXtsq7mp3ccimMwJ8OXmdqMt4jDQC75j+WP7mlbQ8U07Mth+DsrKSy6EHfpTtOfma7H8XtLGRQvhlJY0g4hxI/hbL56GkTS6Kzcp7kzRgUytjQeQrB4bj1xT3ocfP4EVs+E8RS+gKHbQg7g+NViyLVBUUDwP/AJv/AOjfU/tTGKXdnBPtf6z/AKmp0BmYAqaiiOG4Jr1xUXmRJicoJALHwE1fiOF3EdlCOwDEBghhoMSKA9MHSirVVrhnG6MPNSPtRvDcE924ltFl3MKNtfM7VrNRq+KOTw/CsTqQV25IzAfGFFYi5g//AOq2+UxDa8iQBtppuK+p9reErZ4fbQso/h0BJP4mmXyjc6s1fL8RdPtLV1riWbJRiis5ZnywLmiroS0kTp41PHVP/TdjUUy7P3cuJsEf9VB8GYKfrSxGBAI2IkVoOxnDGvYq2QDkturu3IBTmA8yREVWVcdgCu0CRiLg6NVEU17XYNxfNwrCudD5Urq3xq/mqJz7OWp+ZA86qe4FBJ2FKb/EySTG1UkxKD+IXLZUQ0sCCPpQq4K3ckkL1Mga6dY1pZ7Qs8HQMp2+X3ruD8R0ynV0OVl8Rz8jXF8iO+R3fFlriw3iiIt2wSABlgSAQCdAfpSjiVtVYgQTzI2Aoji11WMwM3TOP9IJ+lJMfiDlY88p+lcyOp6H3ZLjFoobQ0ZSSZO4PMVpkuAjQgivkHCEOYnkBHrTvh2Pa00ScuxAPzHjXdB0jzJq22fRTUTSLBcWKkBzKnZuo5U8zVVOyTRFqhFTNQJrGFeJ95vOs3xzi0Aqh8z9hWhx7gFpMDXX4VjsbhkZiA+vkflXJLsvBeRQ101E4lhsSPjFEthDy139BQTLSlD327fmPrFV17XlYBJF1phgcQ9hw6nXnruOhpepijM+YUUA+j4HFrdRXUyD8jzBoLs0/wDmbe83n7zUh7H8RIu+ybYrp5rr9CfSnHZUf5v9R+bNVEybVCnB3fZujwCVYNB2MGYNSe8S5cSpJJ0JESZ0NVAVMCsPYXb4he/6tz/zb96MtcTvf9RvWk2JZlUlBLaQInc8hVnCbjMgZ9z4RpyrUjWx9b4ldIguTPUA/UVY3FGu27QKgFQ6tmtqVaGhSonmPKg8MskD+/H5VfcaTptsPIbUrjbpDKTSLxijAGVNP0CjeHcdvYcN7IhM0ZgBvExPqaVg1I0/FCuTHj8Se8AXMn051YWjUD5xS7CHuj++dHzXRCEapE+TsA4te5fE0n5+YI+I1FHY4yz+B+UCocEIW/bBgguAAQCDOmx0nX5UsnQECWdQpG6mKA41hXVxiLPvfiHWPDnWw7VIUvFGAEA7ARIPgNaTqdPIz8DSRfOFvyNuL0ZzEdq3ZQuUAfCkV/FvdOUc+X7+FbDFcJtXDLIAeo0nzipWuGWlVgFER8T5nc1JYNlXnbRnsNZyKR0ifPnVl8RHj96PxfDmUEjvBhPiKos2SzII5rp8darVaJje3ayWlHPSfM004Vj+97Nufun6igLxnMP1af8AitCC4feG6mR5rr9qYSjXNUahZvh0VhsRNSmmEF17h/8AEObcxJ36RzoO72JKEk3BtyEfGm2FxPs3dgCxhoA0nnv8KqPGrl8T7NUG0lp+Q/euDI3y0dmJfUzuJ4CFH+Y3oKz2JtJJHMSPjW3u94EGsfx3C5W1EE86EZex5R9CzFYWDptQpFFIxGophg8ItxHe5IClACOrGNfkaZsnViYCp2ng0Xj8CbblT5jxHUUCwiimBoa4IFbqOOTA/Dn961vZcd1z+r7vWIw+KgAc+Xxrbdlfcb4fVqeIkhMjCrBQYorCX1X3rec8pdl+GlMGgvDaFXJAVWUsSdgDPx2oTg10G2u+3MEbaEDrsKJvNYuRnsbdLrii8Jh8LaYPbw4LfruORqNdJHWhbNRbhRo7flhR5tqfkvzqS0YMcnsUixaGdneJuRocin3/ANJoVmkkgAeAmB5SSaMQMktSNRWjcLgC9u5dLoiJALOYBZphR6HembSVs3ZPCHuD++dHzWWsdprCiCW06LI9RvTi9xdFt2rpDZbs5dNdOonSYMVeM4pdk3FgmLb+Y/Tn6Ub2X4YbuKtke7bIunrCkQB8YFBXb2rEAamdVEj12NUNjbilch3YAgACZPhU5200go2vbDCq5a6GAbMxyazlPjEfOsiimDodqJxF662bI5BRpifeGoKn0oX+LZgGDEg6jU1PEpRVMZ0QXavWGjCozVk1axQTE3CIgT3dPPloPI1daxC+9pqPp41VduAecR6dKVY/EQrRpP1NT2m3Y+mkizhGIa69x+QiPpOm5ir3ssqkbFp3/Cu7E+PhS/sy380oPxKY811+k06fDydhHPx+5+NNHaFl2Edm8R3TbMzqwn8pgR9/jToVnLF8W7uYQZ0PWD5dIrQqaZCM99hlR7n4mkIPDZm+w+NVrwfNbzAkEgT0qvHcaHtMsMuUQBlJEDaGAij+GcSD2T4Eg6V52SX2s74RqNIT3sKV3M0m46AUEidabY/FZm0pTxBSyx40EM06E2DwGYxEDmaZX7GZksqDkUG4f1MCAJ+vwqOCYB9dhU8J7RsUzlCtsAxOgAgesxWchVEG7Q2JsBzurCPI7isvmrScfxHcFobzmbw/KPvWay08Oicw7gGH9piLanYHMfJdfsK2XZZv5bdZH/1WP4LKuWHIET51oez+NCKwPh8p/erRIyFyjxFXJbHhU04Ev5jV6cAT8xq+vYjsilryoxkhRrtP0FVr2dT85ozF9nz7ERmOQMywCSxA0B9KDrWzJMhh2JRByVQB82PzY1bQGHwLk5ntsDP4lOw2iaPtWTJ5Uukhqk2WA13H8QRwy6mUEHEWzI95SLbwfIQPKTRFvBMea+p/agu2uPtJhLeH1Dz7UgaByQyBiwOwPIj8PKZpJS6Q6i0YvE24W3+q3PqzAR6VteIYgXsNh8oyp/LQcoyRP0NJsLwEXVsWzfQXGtG4oCuQLe+Vi0DNMnQ/i5Vq8PbwowqozsQqgrlyls0zLSwjUbVGT6sevQra4Oddw4F7oiYWGJjTwq+5w8ke8sETOo08YFXcFwmUufaKdhC5oHnpvXWppkXjkl0e3b/sxff8ozfWkPAsfOa2dCSWXprqRTftWijC3iD3iq5t/wA4jTlpWBwWLKka6g6GkctjJG8AqLnSqcJi/aIGHP5HnVOKxBHugk/KnsQoxTa0mxt/M0ch/c0fdDbkfOl+KXvGll0Mizg9/JftudAG18jofrWxx9vKdtD/AGZrL9neHi9c1IypBYcz0Hyra4xAykfH+5podCSexMwkaH00Hyo7gF/Nb13DEfcUNfOlXdnh3GPVz9BT+QPoKSPad6AJMztRhRArKu58Z8opddaGJ8auVbjsLhGhbLKiOXMD4VwZl5OrBJdC26lC3SaYXzBINJeJYsLOtSReTBLl0rcDcgZNHcQ4m5RWtWmOYbnXL8JpFku3jAEA8z0rSIuRAvQAelMwIz1vDuZZlMneatTAjpTImqMVjktj8zdK1tgaS7KrlsLtVWE51DA3HvXOiaZiBIUeA5mtEOD2WY+yuMR4rt/3SPpXVCLo5ZSVnJRFs0Kpq621MAMtmiMVePsngtIRoObwMR0oRGohTII6iPWj2AQYXFuR3nY682J5D96Ks3zrrQQtFUtMQQHTQ8iUY22j4qRUrVvO4U+7Bd/6Ry+Jig642ZOXKrLsTjrgQ3Jy2wsgx3n6ZQeXjSC92husZhSYgFlViB4SNKN7SYnMhUcsrHwBYBR/fhWdy1NoryY4xXHrjLbCuylUysQFWT4FeUeVV4HGubiBrj+8N2PXzpXVlm5DAjqK1IDbZtfZMY0JnbfXyojs+I9r/UPoaimOT2agoWbKAWZyT4ZR+GrOBsMrkfnPw0FWhKTe0SklXZ72oM4S8P0//Q/avmdfSO0wJwt2Og9Mwn5V83oZuxodB/DMfcte6ZX8p2/2pp/xpDqyPPhBH1H0rPK8Vdbug1NSC0Nhxgbi3P8AUY/eg8bxG5ckaKvRdJ8zvVWaqrtFtmo0v+H5714eCfVv3rYXdRG06etYzsCe/e/pX6mtjcvFRI0I2NVh+dE5foCxmEK5pkRtmVlnSdo+vWp8GWLQnUksfn/tXmN4tdIOZywIgzrttU+Gn+Unl96Eed/Y0qrRC8e8fOrcNjDbBAoe8e8fOog1GaT0xoutiriOJusTFt/Q0psWSW7wM+P7V9BwnBHcAsQgPXVvDTl8at4th1Fs4XDoA7QS2mrAgwx+G9ZYNaH/AL7MhhrQXU0JjuMW10BzHoP32pFj8TcZirk6GCOUih7NgsYUFj0FTWL2VeX0F4niztt3R4b+tE8N4Qz965IH5fxHznajuEcBIIJGZug2X/fxrQfwoUd469B9zXTDEkc88jYow2FyLlJgCYA3j9R61erkCBoKJawDV1nAjnVqJ2LFxK/mHrV9u+Oo9aywxKdPnVgvW/7NS+vsps11u8KKtXaxa3U6/Orkur1PrRqPsGzS4+6pwltJ71nE4hY5+zvZLqnyzG4KC4amYXT4ovwEk/WgsFBLLPvgak6BhznyprwXAoLxm8hOU91ZJ3GusVKelRSHdsTdouGwmcTmJ132AOp8BFLxYSPxbbggj6Vqe0fDcTcLW7IttZ7pDEoHBjUSTIEzpz0pdguD+yzDFKxUL3RYBZpnmSMsR41Ox+OxPb4cjsALhWfzLp4bGi27MXU7wZWjWNQTHrRl3AC4P5GHxCCdXvMgX4AAfU0yu3ntWhbLByVjONo6DqfGg5eh4wvwL1c5TrrHpTbs7hLyoxuLGYyscxG56TpSDhTnEP7K2NfHbUwJ9a+l3VS33M2iALJP5QAT8q0MjUtmyQi1oz3EEJt3BG6sNR4Gvlpr6/xbFK9tlUE6HXYbeOpr5+ODdT6Cq5J3RKMPQgmuRhNbLBYb2Swtu2fFrSMdfFlpxgOM3LZEW7Ec4sJMc+W9T5DcGfPl865xX1LiHGM1zL7DD5OebDoWk+PpWcxtu4ZHssIJmD/DAHXmCDvRsHFi7sL/AJl3pkH+rT71qeIAEL/UI18Dv1pN2a4W+HLm5AzBQDttJMz500xiMwBBUgHlrypnkioV5DDFJzutCziZJHd5mPnTvB2iiIpIJAgkaAnnFJvZEnMNgdemh59DpT82XESpEweu+2tD48l02H5MXppAbqS5ABJJ2G9PeC8GIbNeG2oTxGozftVWDy23SCCSWznxAMIPCfWjVxWVtTspJ+NXjj3bORy9Bl/FKDLECNf2oThJAD3j+I5QTv8AD0oO7cW4RI0nU0Zcx65YRdtFnlGkgdaoLRmcd2Rs3Sz6qSSYDd3fxE1LCYC1YEQpPQbeZ6mjLtl33bKKo/gR1Jo0kNbI3MXOg0HpQzUYbSrAOhOg8aibQrAKbduriYrxjVTtRMfPxgz4VMYI9BTwYcdKsXDCvPtnbwQiXAn8oqwcP/SKfJhR41amDHU0eZv5oVWLLIRA0Gwp0rJZKuVkXMhR/wAuXMHB8CHX/wAKvsYYDl61I2AQbTmEY5rZOgW5zUk7BhI8zWUr0aUaVoOxSmB51K7YYtIcrH6QQfOdfSqcBL21GpgwDGpAMa+I50wZdKnJFIvygVuGs5lrocflYHJ55QRPx08KDx/A7jkE3c3gAFEdBvApql1ebD1rzG461ZT2juIkDTUyfAUqj6KOTMX2RwROIuFAc1p1jXmGPSJEitxxHCF7zFe8Afnzma+fdn+OHD4i49uIuQs85nRwDJEmTptNb3CY/Eqi+0gW8xg+z1Y8xmyAt60zfGdkVFyjorxWEfI3dO3SkRtEbiD46VsrpLIe+Rp+WP8AelOC4Q164qKT3jGYjQdSTTzYYeRp2oxdw4awczhXRZGYwe7zE1klAr6J2wwNv2aLnVUtAatpMCNAASayK8O0BkEHUGeXKpR0DG7QHftGScpiBrGm1eTIg7fTxFNvZNqAdCIjcEbUdheD2soLJr4k/SaeM0uwTi3VGae1mlikKv42cEdNJ2opOFwWVQEdYMFlWc0CBrB361qcJgbcMoRcsbESD5zVHEsNZJzMJaIkEjTURofE1ox5dIaWRxW2ZfhHBSb99cxQhhntsAVMjQjXUfGm2LZcPaaGDMAVUgQEDbqupMacz6V7fxAXRRlA9T5nc0g41iZVV/MxPpp+9dMMCjt9nPPPKWvBK5cOXMOcOvgy7imFy/KEj8QB9df39KTYG5INsn9S+BGtdYxxLQ20R4A8iPDU+tXIDrAXZ0NdauZHKnntSxbhUyKbW7yXFBbRht/vWRi9mqsoTVlu4pG9X8PW3cvIlwxbJJfWO4qlm15SFInlM8qLaStgStjG9hbX/Cs+WWdjcFwCcrI2VFO24HUwWJjnWZuGtD/xiwt7Jb0w59qrO4DFTcUqGsEiVST01zExWVFyQD4VHFduyk6pUeu1Us9RuXKpa5VhC9ML4VcmEFMEs1alqvO5HoUApgxV64IUaqVaq0LMLmw0GpNgw6lW2P8Ac0ZcTWpotBhM/grpwtzI8FTsTqNiA371oS0kgNbbYyokQdQd667h1cQygj+9qBw3D7tkH2TK4OuVlg/AzpTcrJ1XRc/D2b8QH/YKqxfA2uJkZgy6GIA2+Bqhu0mT37RGse9oSNCASING28di7g/l4dbY5NcfTzyjU0UN/R9Ce5wGxYHtLlu2oUg5tJmdIHM+VH3gbneto5U6gz1+dW2uAZ3FzE3DdYbLtbXyWndg66Uj2PGVboWKlwIpCFiRr3jIPiDpV1m3JBZRIOxM/SmyWx3j4SfHpNVugGUA6kepPT4UspU6BzT8AN7hqXP8wFh0kx6E1fbwNtRAUAeVWl4BncTp5Ex9Ki2IWAZ0Jy/Gl5I1liWgNgKrxuJVBLEAfWoYvE5BoMzHRV6n9qRYqxcb32kneIgeXhVseJz2+ic8nHRbf4sze4CqjeRIcdJG1AX8frodDy6HpV13DgCBpWXxd0pcKNpOqnr5eIrsilDSOVtydsbveJ2Mz6+VLOJ3P5uUGQgj47t8zXgxeUTsfoetKf4oZc07mmbAkMMLdhp6SaVfxcBiNwxj7UVhLN2/KWUZmO5A0A8TsK03Df8ADsQDfu9JVB8sx/apTypFI42wSyTcGYEZSND10En51amnOmXGMEmHyW7S5UynSZ1nUyedA3l7oIqkHyjYjVOghVETJrzE2RcyEGFBJbXfSI8qFtsSCBVa3cppxQ280ggDQ6EmhVUIoUGY5nerDemhL92iAru3aGa7Ubj1STQMbhWHWqDxS2Lwsk98iR06gecAmg+JXWtpmHUCeg/sUixd3O4buzA753OmwiuBRtWd0pU6NndxltPedR8dfTel3EO0QTJ7MZwW70yO7r7vjMelZxcLPMny0FV4pIgCNOn70VFCuT8G34fjheWYysN1mY6a86OQVgOFY1rThwZj3l6rzrVvx+3sgZp8DFCUHehuVLY4AqQBJCr7xmNYAgSSSdgNyaTrjrzCVUBeuUn11FAX+0Hs7DXwxuJcYW3yqq91Se6rEEpqOW81ljd7EllXgD7R2VdsElssSquGBOmZ7jN3Ry0I862HBsQwRLd0ZbgUCD+KOYP2rFW74xt1bmHBw1oOFVrpz5SAD3mEDmOlE8U4ZiFZcQHa6AQBdUEqTER4c9DVJbBHwbS80VCw2tYi32nuowW5J+R8+h+VaXD4wsAVIbr09RUuDHc0uzQnE2lEPcRSeRYCB+aOfPah75ti7bYupRjIM5QFiBqeZNSwOJDDQ7cp2NV3sLbbvMis3MlRPrFQmrYUvJBbLF7xgFo0hhB30E7wByoByAmae77YAsfdXadfj8qKfhFrWAwmdQ7SJ6EnSoYbgdtD+Jj+tiw9Np+FLxHRXi8SDrbIeQYIk6eFe2eHnIHe4Ax5bx8ZFe4vFLazkkd0a+Gkj7H0r51jO0+JxDsLByJPvcz5sdvIV2xbUVujmnG5G9xWEAjKwY8xt6GSDWO7YWJtFtmtsCOomAR8wfhSp+KYuz3jez9QdRRmP4hbuWBdiSzAOpOnWDHlyplO/Ni8KM//AMQLLlOhjfrWp7M9iHugPiCbdvcIPfbz/IPn5VTgeP2sylcLh8y7EJBEVo7Paon/AJf/AL/uKWXJlEoo0uGtLaUJbUIg2AH16nxNSNw1mn7YWF98x5MD8hQ97/EDCr7q3XP9IHzJrn4spaG3aKwWQMPwnXyP9ikWHfulTQOM/wAQ2YFbeHQAiO+xb5CPrXtl8yq3UA6eVdmBtKmc+Wm7QVhng615ik5iqXuA1YuIERua6CQJniq7jzRFy3NC3BFYBUahFek15WMaTjZzWLgiO7IJIGo10G/KsLhrxIj0phaxbAauwA8SflVeCbugsqMTrqoJHx3+dccY1o6pStWX4W9p+5+1C8VuEMNTt0gfCmmENtjrbA6lWYegJNU4rDrcaIKgbGVJ+OaK3HYqkI/4hgdzBrQcC4nJ9m0ac/rtSjFYJQf8xip0BKDX0Yg0Z2eT2V0vnSIIBJYRPhHTxrbRSVNL0Mu0HaS4q27Vq4wtkszKGIUmCokc9CaSWcQi4G5bMljcBGuiwV5TqYBonjr3cQ4jK4TMRlZNR1iZnSk12y6rDW3G0EggCN+UGtsm0lof9j+LIrWsPcZktOz+0IuFBrGVp2BGWNudH4rF2lx5te3JwoWcyu1wagEEA+8wMjbrWS4biRauJcGVsskhhpzEHr1q5+IXHve2CgN+kQvTQdKDGifSeF3OGgmfbYhvw5bRUfEuRRWMN68ItKmHSdyQz+i6fOs7gsUXAzGOvj1rTYK9ZA2jqTr8zSuckizxRbs7B3Ew6wCWJMsZkk/QeVGW+Jp1I81/alPEuP4O3oWRj+kg/wCmkVzttZQ9xC3/AGwP/Y/ak42NcUb+3fDAQQf78atLV8oxvbq6/uoAPEk/IRSq92mxLf8ANK/06f70VAm5xNL/AIl4l0cWgYW53m8QAFA+Rors9wlciyO7Gnj4msFfxz3DN5muTzZiSPKfpW+4Liy1i3H5QPTStlvigY2m2PMXgbRQoQuUiIgRXyjGg2jcs8s0j7fI1vsXcY86xXaDDkNm+B+33pcTphyR0KQ5GxiuZydyT8ajXVcgcK9ryvRWMSStV2dk2d/xGPDbSsxbsseVbDgOGy4cE7sxP2+1Ux9iy6CrazpUXEV0wa9xDztXQIccQYihrlqNSa8N2oXr5NYANd0NeE16wqBrGBI67VNNNOVdXVzFiQYQQSR0gT666VfhEe4SLYBjVmY6D4bmurq3Rq0VXrbs6hXF1EkZiuVAT7wCnUgdYrTJwhzhkuAo4QZQFQISo0nlJ1Op1NdXUr1sN9Izb4U/zCwysWHMHujpHWieD4dr5yo3srijWJhhyYQd+Rrq6nj0hc3bO49w1cLla4vtc06wo1HXWaXt2kIEJYtL5gt+1dXUuSKTDDJLiAX+LXW/Fl/pAX6a0LdvM/vMzeZJ+tdXUozbZCvZrq6sA6a6vK6sA6t/wdclm2vRRPmda9rqllK4uy/FsY0rO8UQtM6jnXtdUyrEKYBzyHrRNvhX5m9B+9dXV1paORstGCQcp86kygbACurqBiBNajCnLbUdFHqd66uqmLsWXRYGBkmgnaurquIVE1BjXV1YxUxqBNdXUG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2481263"/>
            <a:ext cx="4943475" cy="38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________ se llama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identityprops.com/media/catalog/product/cache/1/image/500x500/9df78eab33525d08d6e5fb8d27136e95/H/e/Hello_my_name_is_plastic_car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Montar</a:t>
            </a:r>
            <a:r>
              <a:rPr lang="en-US" dirty="0" smtClean="0"/>
              <a:t> en </a:t>
            </a:r>
            <a:r>
              <a:rPr lang="en-US" dirty="0" err="1" smtClean="0"/>
              <a:t>bicicleta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://alt.coxnewsweb.com/shared-blogs/austin/fitcity/upload/2013/03/IMG_1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800" y="15240000"/>
            <a:ext cx="5867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http://www.austinwomanmagazine.com/wp-content/uploads/2013/03/Screen-shot-2013-02-28-at-11.37.49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2286000"/>
            <a:ext cx="42195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pucksandpuzzlepieces.files.wordpress.com/2013/04/kid-riding-b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92" y="2156566"/>
            <a:ext cx="5022861" cy="47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Moreno/a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theclosetfeminist.ca/wp-content/uploads/2014/07/zoe-saldana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36448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Rubio/a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s6.fanpop.com/image/photos/37200000/Iggy-Azalea-iggy-azalea-37284211-1920-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54045"/>
            <a:ext cx="5194108" cy="38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cdn3.whatculture.com/wp-content/uploads/2014/03/the-joker-heath-led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Simpático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marksanborn.com/blog/wp-content/uploads/2013/07/Screen-Shot-2013-07-01-at-2.33.5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543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QUEhQWFRUXFhgUFRcXFRgYFBcYFRwXFxUXFBYaHSggGBwlHRUUITEhJSkrLi4uGB8zODMsNygtLisBCgoKDg0OGxAPGy0kICQ3NywsLCwsLC0sLCwtNywtLCw0LCwsKywsLCwvNCwsLCwsLC0sLDQsKywsLCwsLCwsLP/AABEIAQQAwgMBIgACEQEDEQH/xAAbAAEAAgMBAQAAAAAAAAAAAAAABQYBAgQDB//EAEUQAAIBAgMEBgQLBQgDAQAAAAABAgMRBBIhBjFBUQUTImFxkVKBscEHFCMyNHJzgqHR8BYkM0OyQlNikqLC0uFj4vJU/8QAGQEBAAMBAQAAAAAAAAAAAAAAAAEDBQQC/8QAIxEBAAEDBAMBAQEBAAAAAAAAAAECAxEEEjIzITFRE2Hwof/aAAwDAQACEQMRAD8A+p2GUw5/rj6kbZ1xuvFWPKTIjKiaOvFcV5ieJgk25JWA9IM5ukOkIUUpVJWT3aNvyXDvFHFwsrySbbdm7PtapWfG1tCsdNbT4d1oZa8Y9XmU5ZJSaV1GUWrWavbnqu4C2UMQprNF3W7wfFPk+43K7s3tBRqfJupF1nKcpJKWr3t3at6rlhjNMDKub6muYOYGWc+IeltLvdpzPZVU9zT9YlHNbxuEN5Q1MZRKqjWFaL3NPwYG1jGUzmFwMZTxxE4xV5NRW6/iml+LR7ORAbSdPUKUXTdSKqtKUItS33eV3SsndPiEpfB9JU61+qfzeGVxfK+q1148zoKb0dtTh1WlOpiIyUoqMZdXKNrO7jFJWSu3e/dqW5YmHpLzA2aCRp8ap+lHzRj43TtfPHzQHo4nklaWst8WlG3Hfe5vGvH0l5mvWJtWemqenduT9QGW/wBag2ysAeapfpaewp+3CtKmlf8AtcW+XNl2Kft7H+E/re4ru8JW2OyFRuZuYBwtNnMVmpgqlqlqN7ytvWsU27u/fl8iygst3Jo9K7lqK/aGwGHn1sJSp5ez2ndXUkrcN97J37yazPmYBFdc1zmU27cURiGcz5sXMA8PbNxmfMwAM5nzYzPmzAAzmfMZnzMADNyJ6QozdVSVPMlG6d1fMruK177EqD3RXNM5h5roiuMSq6wVTIk6OqldK63SSu/9MS0IAm5cmv2827UUembi5gFaxM7KwzV7N6ZXwT4x0s9C908LGy0S0TvZJ6rw0KNsi/l39XTxzRPoMdUn3Kx22ODO1PY5ngoeivwB0gtUMqEuWn3fdIqO3qfyV+cuXdutJlyUSn/CAv4PjL3Fd7hK2x2QpwAOFqAAAAAAAAAAAAAAAAAAAAAAAAJ/YpfvD+o/bEvs03xS+9/6lD2JX7w/s37Yl8ynbY4M3U9jXK/SXmv+IGUyWqG6xC5S/wAkvyKht7VUlSsnvlvi1y5lvlh4NxTjHV69la2T7u4qfwgxSVKySV5bkl6JXe4St0/ZCmgA4WoAAAAAAAAAAAAAAAAAAAAAAAAntjKmWu2/7t8UuMebLx8cj+nH8ylbDP8AeH9m/bE+gKb7ztscGbqebj+OR/Uo/wDIHbm7wWqBtXjrqvDkU74QJp9VZp6z9xb4YaK3R9nvRT9v6SXVNcXLhFcuSRXd4StsdkKeADhagAAAAAAAAAAAAAAAAAAAAAAACw7EP94f2b9sS+dbH0l5lC2JgniGmr/Jv2xL28JD0V5L3o7bHBm6nsY+MR5+0G3U9y8l+RktUOpFM+ETdR8Zf7S1Rp1Ha80vue209So7fqVqWaSesrWjbl3ld3hK3T9kKeADhagAdmA6Lq1v4cG1xeij5siZiPaHGCTxnQNenHNKF4re4tO3it5GCJifRkABKQAAAAABsqbs3Z2WjdtF4s1AAAAAAAAAsWw30h/Zv2xPoJ892Ii3iHZ2+TevriXdwneym36oq3i34HbY4M3U9jqfrBzdW/Tf4f8AAFqh2opvwh7qPjL/AGluzy9G67mr+pXKf8ILdqN4tay3/dK7vCVun7IU0AHC1G9GnmlGK4tR83YttWCnXeFTlGlTpaKLs3K0XeXP524qNObi01vTTXitUW3AYqnVxbqU73lQbmmt0llVvJIquZ9vFSG2axc414Ri3lk7SjfRp8bd285ulcK4VKjUWoZ5Ri7PLo3onu09xN9BKlkfxf6Tk/mX327WTgZ6Lxk/i0U1GblX6qKmrrXVt82m2RNWKsxBnyqwLTCjT+N4iooLJQg5ZUtHJLl4pmvSeDg8NKShGMoxp1cyVnLrfnX7r30PX6QncrALTUw0PjeFWSNpUouSyqzdpatcdyOWhh4ZMd2V2X2dF2bSlbLy3IfobkAC31atOj8WcacOsqRpxbyrSOmZ29J3tfuIHp+io4iqoqyTvZLRXSb8NWTTXmSJy6ui/oeK8Ye0hCx7OOCw+IdRXinBtc7apetpL1mvSr67D4eeWKnObh2VZWu0l+CPMVYqmP8AekZ8q8SODq0FRqKpFuq/mPlpp4a7yfwtONOo8PRUVKNNynUlBScpaaWe5akPh6UXgqs3FZlVjZ2V1fLony1Y35TnKKrUZQdpRcXa6Uk07c9TQvFHE9ZKhGpCE06HW1JSjeS8OCuykz1u0rJt25eF/Wj1RXu9kTlqAD29LDsP9If2b9sS+Qj2paf2Vr69xQ9iE/jDsr/Jv2xL2nJXeX8UdtjgzdTzelwczxb9B+cfzBaodtSu0n4dxTdv/m0ElbWT331ai2W3EVLKytdlU+ET+T4y9kSu9wlbp+yFLABwtQJHoDHRo1lKfzWnGXcnx80iOJPovoyM4yq1ZOFKLtdK8pS9GKPNWMeUT6SOChh8NN1lXVSyeSEV2tdO16iL6P6ScalNzbcI1HUcVwctJNHdGGCk8lqtN7s0nuf+JXdvIi+k8DKhUcJa21T4NPc0eKcT7eYT8MdhYSq9uU1XbzNRaUIu+mur1ZpV6Uo06KoXeIjx300kneMb73qVkE/lCdq1vpPDznSxEpuMqcbdUot3etknutq/+jmxWLoQp4jq6jnKu72ytZU227t+LIvobAKvUyNuPZbulfVHCRFEZxkxCZ6Sx8JSw0ou/VwhmVtU4tNrXwOnpbpCj8tKlJznXyp9lpQirXWu9uxDdH4OVaahDe+PBLi2TFDC4PrFRvUnJvL1iaUc3cuXmJimETiHFgMXCOGxEG7Snkyqz1s9TtwGOo9RRVSbjKjUdTKotueraSe5b15ELjsP1dScL3yycb87HgepoiU4W2jjsLGvKt1sr1Flccj7F0ruT9S3HhTrYXqJYfrWldSdTI+073aS8EkVkEflH02rFhemKcq9VzvCnOn1MHa+WK0V0vWzg6TxEFCnRpNyjBuUptWzSlyXBJaGvRWBjVjWcm04U88bWtdX36dxHCKYz4IiMgALHpYdh3+8S+zftiX9VHzfmUDYj6RL7N+2JeutV7XVztscGbqebbTu/D8gP1uYLVDaGFgmnZP615eV5aFT+ENfwnzcufd3suSKd8Ie6j4y/wBpXd4St0/ZClgA4WoFhraYbB23dY2/rZv/AKK8SfR/SUlBUWk4upGSb3xd1e365niuJnDzLban6VU+7/Sjq6epuccJZXnOml3v5tvazTp7CyqY2UIrWTjbwyq78ESUK0ZY+nBfNpQcI/WUXf8AL1FecRH8hHxBYnoSrBTlZOMHaTTuuF7cXa+ow3Q1ScYSWVRkpPM5WUVHRuXInuh31lOd7ucI14ThxbqPMnbxTRxdLqdLBUacllbbzLjvckn5ryJiuc4Mz6dXQWEhRrqnOMuuUZPMpXpuL3WW/u9REV6uEyyy06uazy3krX4X7iwqP7/Duw+v4oqbwb6nrW7J1MiXF6XbXsIo8zmf4QleibU8LVqXs5yVJS4xjpma9TfkjFCrh8L2oT6+ra0XlcYRvxd97/WhjBx63A1IR1lTqKpbjZ/qXkQ2HoSqSUYJyk9yR6iM5yOjCYOpiJyy6v505N2ir63k/M6sJ0RGVZUpVoaxbUoPMm/R4a72e+JTp4KnFaOpUl1nNuLaUX5LTuJHEUkukIy0ShT6yWnCMXq/wImufOP7/wAMoTpDoOpRi5yyuKdrxlffuuuBmj0FVlTz9ldlzUW+24rilyOrEx/daKS1rVpTduOrSXsJTp7ExoTnO96k6ap0420jHjJvx4DfV6MyiNnPmYr7F+8hCw4SlHD055281XDt5cr7N7qN7br348ivHunzMymAAHt6WPYW3xiV1/Lf9UT6FCaPnmw30iX2b/qiX6x22ODN1PN65vHzYI1wlyfmwWqHWnUW+3qjN+BUtv27Ub85f2ZR5cy7FM+ETdR8Zf7Su7wlbp+yFLABwtQAAEzPaWs427Kdsrmo9u3iRNGrKMlKLakndPjc0BEUxHpGEpiunq1SNrqN3duCyyk1zaOXEY+c4Rpyd1Ftpv53a33fE5QRFMR6MQl47R10opOPZsr5VmkluUnxRx9IdIzrNOdklujFWir77LvOQCKYjzEGIdGBxs6Ms9N2e7ua5NcSQrbSVmmoqFO+9wjaT9bZDgTTE+ZgxCRwPTNWlFxjlavmWaOaz5rvM4rpytUhkk1qrSailKSXCT5EaBtpznBiEjg+mqtKGSLjZNuLcU3Fv0Xw3s3w/T9aMVF5Z2+a5xzNeDIsDZT8MQ7o9L1U6jzXdRZZtpPTu5b2cIBMREegABKU/sW318rZf4b+c7LfEvNOc29bW5KE3flaT4eopWwn0iX2b/qifQbnbY4M3U9jxWKS0s/8r/IHq2+f4GS1Q83i4LfJFR+EComqNnfWXuLU8JTWqgtxU9vIJRoaWvmbS8Ild3hK3T9kKeADhagAAAAAAAAAAAAAAAAAAAAAAACx7CfSJfZv+qJ9APn2wy/eJfZvd9aJf3D634fkdtjgzdT2MgKj3v8AD8gWqGKj0fgU3b16UF9b3FqzTfD2IqO3bnenmSS7VtbvgV3eErdP2QqgAOFqAAAAAAAAAAAAAAAAAAAAAAAALDsO/wB4f2b9sT6Cz53sY317t6D4N8Y8i8udT0f9FR+47bHBm6nsZnUld68f1wMGrpz5PyYLVDuRS/hAWtL73uLXHGw5/wCmX5FQ27rKTpW/xe4ru8JW6fshVAAcLUAAAAAAAAAAAAAAAAAAAAAAAAWDYn6Q/qP2xL+2fPti5WxH3H7Yl6niUuEn6ve9DtscGbqex6gxr6L/AABaobqKyx0W7kU3b2KTpWVvne4uaei8Cm7fPWl973Fd3hK3T9kKiADhagAAAAAAAADDmtwUkEMgxczcAAAkAAAAAAABYNiPpD0T7D3q/GJ9AnUsnovJHz/Yn6Q/qP2xL7VejO2xwZup7EDOSu9G/wBeAPOTnd2vbhvBaoWXJF73L8V7ymbewSdKzf8Aa337ubZcolN2+30vve4ru8JW2OyFSABwtQAAAAAAAB51KdzR4bTf+HM9wTlGHiqHHvv+vJCNCzvfjc9gMmAAEJAAAAAAAATuxsE67u2uw3p4x5F6+JwlrKUmuWaVr8L6lB2Vdqz3/Me6/OPI+hxenFa8f13HbY4M3U9jMcPSsDy0/TBaoeEKtZW+S8dbL7um/wATi6XwbxEbSozT4NZW1ztyJhGwFPp7Jx4xrfhf1iezVOOrhWtpxV9e61vxLjFmiXb1buk2uXJDEJ3T9VH9lVK1qdSK5uXa8kvedq2SorTJVf3n7yyGrYxBun6rv7M0F/Lqf5n+Z6x2aor+TPzb95PxqMKRGIN0/UJ+zdH+5f8AqPOr0FSW7DtvcruS9xYTzUu0vB+8Yg3T9QL6Cp//AJvDtSt69D2WzNOy+Thu1vmvw4p25k0YchiDdP1DPZyn/cp9+ZoytmaPGmvOf5EymYuMQbp+on9l6Fr5Lf5jylszR4U5PwuTTkI1byS1el/IYg3T9Qr2UpP+XMxLYyjbdK/1nb2E42a3YxBun6gJbF0/8fqk/wAjX9i6f/kXr/6LGm+YcmTiDdP1WJbFw4Ofn/0c1fZGK3Ob8l7bFuzvmedSq7re9/q0eoxBun6gOhOh50G3GGZvdeza53a4btCw3lZLK3rd6JL8bHpUlvSXHV8X6zzCGuvL2fmDe6AGEZTAAymap9v7oAHo2atgAa3NrgAbXPFT+Utyj+YAHumayYAC4TAAwzEH2/usADIMgAzDMgDVM8MRO0o7gAPebPGT1AAX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WFRUXFhgUFRcXFRgYFBcYFRwXFxUXFBYaHSggGBwlHRUUITEhJSkrLi4uGB8zODMsNygtLisBCgoKDg0OGxAPGy0kICQ3NywsLCwsLC0sLCwtNywtLCw0LCwsKywsLCwvNCwsLCwsLC0sLDQsKywsLCwsLCwsLP/AABEIAQQAwgMBIgACEQEDEQH/xAAbAAEAAgMBAQAAAAAAAAAAAAAABQYBAgQDB//EAEUQAAIBAgMEBgQLBQgDAQAAAAABAgMRBBIhBjFBUQUTImFxkVKBscEHFCMyNHJzgqHR8BYkM0OyQlNikqLC0uFj4vJU/8QAGQEBAAMBAQAAAAAAAAAAAAAAAAEDBQQC/8QAIxEBAAEDBAMBAQEBAAAAAAAAAAECAxEEEjIzITFRE2Hwof/aAAwDAQACEQMRAD8A+p2GUw5/rj6kbZ1xuvFWPKTIjKiaOvFcV5ieJgk25JWA9IM5ukOkIUUpVJWT3aNvyXDvFHFwsrySbbdm7PtapWfG1tCsdNbT4d1oZa8Y9XmU5ZJSaV1GUWrWavbnqu4C2UMQprNF3W7wfFPk+43K7s3tBRqfJupF1nKcpJKWr3t3at6rlhjNMDKub6muYOYGWc+IeltLvdpzPZVU9zT9YlHNbxuEN5Q1MZRKqjWFaL3NPwYG1jGUzmFwMZTxxE4xV5NRW6/iml+LR7ORAbSdPUKUXTdSKqtKUItS33eV3SsndPiEpfB9JU61+qfzeGVxfK+q1148zoKb0dtTh1WlOpiIyUoqMZdXKNrO7jFJWSu3e/dqW5YmHpLzA2aCRp8ap+lHzRj43TtfPHzQHo4nklaWst8WlG3Hfe5vGvH0l5mvWJtWemqenduT9QGW/wBag2ysAeapfpaewp+3CtKmlf8AtcW+XNl2Kft7H+E/re4ru8JW2OyFRuZuYBwtNnMVmpgqlqlqN7ytvWsU27u/fl8iygst3Jo9K7lqK/aGwGHn1sJSp5ez2ndXUkrcN97J37yazPmYBFdc1zmU27cURiGcz5sXMA8PbNxmfMwAM5nzYzPmzAAzmfMZnzMADNyJ6QozdVSVPMlG6d1fMruK177EqD3RXNM5h5roiuMSq6wVTIk6OqldK63SSu/9MS0IAm5cmv2827UUembi5gFaxM7KwzV7N6ZXwT4x0s9C908LGy0S0TvZJ6rw0KNsi/l39XTxzRPoMdUn3Kx22ODO1PY5ngoeivwB0gtUMqEuWn3fdIqO3qfyV+cuXdutJlyUSn/CAv4PjL3Fd7hK2x2QpwAOFqAAAAAAAAAAAAAAAAAAAAAAAAJ/YpfvD+o/bEvs03xS+9/6lD2JX7w/s37Yl8ynbY4M3U9jXK/SXmv+IGUyWqG6xC5S/wAkvyKht7VUlSsnvlvi1y5lvlh4NxTjHV69la2T7u4qfwgxSVKySV5bkl6JXe4St0/ZCmgA4WoAAAAAAAAAAAAAAAAAAAAAAAAntjKmWu2/7t8UuMebLx8cj+nH8ylbDP8AeH9m/bE+gKb7ztscGbqebj+OR/Uo/wDIHbm7wWqBtXjrqvDkU74QJp9VZp6z9xb4YaK3R9nvRT9v6SXVNcXLhFcuSRXd4StsdkKeADhagAAAAAAAAAAAAAAAAAAAAAAACw7EP94f2b9sS+dbH0l5lC2JgniGmr/Jv2xL28JD0V5L3o7bHBm6nsY+MR5+0G3U9y8l+RktUOpFM+ETdR8Zf7S1Rp1Ha80vue209So7fqVqWaSesrWjbl3ld3hK3T9kKeADhagAdmA6Lq1v4cG1xeij5siZiPaHGCTxnQNenHNKF4re4tO3it5GCJifRkABKQAAAAABsqbs3Z2WjdtF4s1AAAAAAAAAsWw30h/Zv2xPoJ892Ii3iHZ2+TevriXdwneym36oq3i34HbY4M3U9jqfrBzdW/Tf4f8AAFqh2opvwh7qPjL/AGluzy9G67mr+pXKf8ILdqN4tay3/dK7vCVun7IU0AHC1G9GnmlGK4tR83YttWCnXeFTlGlTpaKLs3K0XeXP524qNObi01vTTXitUW3AYqnVxbqU73lQbmmt0llVvJIquZ9vFSG2axc414Ri3lk7SjfRp8bd285ulcK4VKjUWoZ5Ri7PLo3onu09xN9BKlkfxf6Tk/mX327WTgZ6Lxk/i0U1GblX6qKmrrXVt82m2RNWKsxBnyqwLTCjT+N4iooLJQg5ZUtHJLl4pmvSeDg8NKShGMoxp1cyVnLrfnX7r30PX6QncrALTUw0PjeFWSNpUouSyqzdpatcdyOWhh4ZMd2V2X2dF2bSlbLy3IfobkAC31atOj8WcacOsqRpxbyrSOmZ29J3tfuIHp+io4iqoqyTvZLRXSb8NWTTXmSJy6ui/oeK8Ye0hCx7OOCw+IdRXinBtc7apetpL1mvSr67D4eeWKnObh2VZWu0l+CPMVYqmP8AekZ8q8SODq0FRqKpFuq/mPlpp4a7yfwtONOo8PRUVKNNynUlBScpaaWe5akPh6UXgqs3FZlVjZ2V1fLony1Y35TnKKrUZQdpRcXa6Uk07c9TQvFHE9ZKhGpCE06HW1JSjeS8OCuykz1u0rJt25eF/Wj1RXu9kTlqAD29LDsP9If2b9sS+Qj2paf2Vr69xQ9iE/jDsr/Jv2xL2nJXeX8UdtjgzdTzelwczxb9B+cfzBaodtSu0n4dxTdv/m0ElbWT331ai2W3EVLKytdlU+ET+T4y9kSu9wlbp+yFLABwtQJHoDHRo1lKfzWnGXcnx80iOJPovoyM4yq1ZOFKLtdK8pS9GKPNWMeUT6SOChh8NN1lXVSyeSEV2tdO16iL6P6ScalNzbcI1HUcVwctJNHdGGCk8lqtN7s0nuf+JXdvIi+k8DKhUcJa21T4NPc0eKcT7eYT8MdhYSq9uU1XbzNRaUIu+mur1ZpV6Uo06KoXeIjx300kneMb73qVkE/lCdq1vpPDznSxEpuMqcbdUot3etknutq/+jmxWLoQp4jq6jnKu72ytZU227t+LIvobAKvUyNuPZbulfVHCRFEZxkxCZ6Sx8JSw0ou/VwhmVtU4tNrXwOnpbpCj8tKlJznXyp9lpQirXWu9uxDdH4OVaahDe+PBLi2TFDC4PrFRvUnJvL1iaUc3cuXmJimETiHFgMXCOGxEG7Snkyqz1s9TtwGOo9RRVSbjKjUdTKotueraSe5b15ELjsP1dScL3yycb87HgepoiU4W2jjsLGvKt1sr1Flccj7F0ruT9S3HhTrYXqJYfrWldSdTI+073aS8EkVkEflH02rFhemKcq9VzvCnOn1MHa+WK0V0vWzg6TxEFCnRpNyjBuUptWzSlyXBJaGvRWBjVjWcm04U88bWtdX36dxHCKYz4IiMgALHpYdh3+8S+zftiX9VHzfmUDYj6RL7N+2JeutV7XVztscGbqebbTu/D8gP1uYLVDaGFgmnZP615eV5aFT+ENfwnzcufd3suSKd8Ie6j4y/wBpXd4St0/ZClgA4WoFhraYbB23dY2/rZv/AKK8SfR/SUlBUWk4upGSb3xd1e365niuJnDzLban6VU+7/Sjq6epuccJZXnOml3v5tvazTp7CyqY2UIrWTjbwyq78ESUK0ZY+nBfNpQcI/WUXf8AL1FecRH8hHxBYnoSrBTlZOMHaTTuuF7cXa+ow3Q1ScYSWVRkpPM5WUVHRuXInuh31lOd7ucI14ThxbqPMnbxTRxdLqdLBUacllbbzLjvckn5ryJiuc4Mz6dXQWEhRrqnOMuuUZPMpXpuL3WW/u9REV6uEyyy06uazy3krX4X7iwqP7/Duw+v4oqbwb6nrW7J1MiXF6XbXsIo8zmf4QleibU8LVqXs5yVJS4xjpma9TfkjFCrh8L2oT6+ra0XlcYRvxd97/WhjBx63A1IR1lTqKpbjZ/qXkQ2HoSqSUYJyk9yR6iM5yOjCYOpiJyy6v505N2ir63k/M6sJ0RGVZUpVoaxbUoPMm/R4a72e+JTp4KnFaOpUl1nNuLaUX5LTuJHEUkukIy0ShT6yWnCMXq/wImufOP7/wAMoTpDoOpRi5yyuKdrxlffuuuBmj0FVlTz9ldlzUW+24rilyOrEx/daKS1rVpTduOrSXsJTp7ExoTnO96k6ap0420jHjJvx4DfV6MyiNnPmYr7F+8hCw4SlHD055281XDt5cr7N7qN7br348ivHunzMymAAHt6WPYW3xiV1/Lf9UT6FCaPnmw30iX2b/qiX6x22ODN1PN65vHzYI1wlyfmwWqHWnUW+3qjN+BUtv27Ub85f2ZR5cy7FM+ETdR8Zf7Su7wlbp+yFLABwtQAAEzPaWs427Kdsrmo9u3iRNGrKMlKLakndPjc0BEUxHpGEpiunq1SNrqN3duCyyk1zaOXEY+c4Rpyd1Ftpv53a33fE5QRFMR6MQl47R10opOPZsr5VmkluUnxRx9IdIzrNOdklujFWir77LvOQCKYjzEGIdGBxs6Ms9N2e7ua5NcSQrbSVmmoqFO+9wjaT9bZDgTTE+ZgxCRwPTNWlFxjlavmWaOaz5rvM4rpytUhkk1qrSailKSXCT5EaBtpznBiEjg+mqtKGSLjZNuLcU3Fv0Xw3s3w/T9aMVF5Z2+a5xzNeDIsDZT8MQ7o9L1U6jzXdRZZtpPTu5b2cIBMREegABKU/sW318rZf4b+c7LfEvNOc29bW5KE3flaT4eopWwn0iX2b/qifQbnbY4M3U9jxWKS0s/8r/IHq2+f4GS1Q83i4LfJFR+EComqNnfWXuLU8JTWqgtxU9vIJRoaWvmbS8Ild3hK3T9kKeADhagAAAAAAAAAAAAAAAAAAAAAAACx7CfSJfZv+qJ9APn2wy/eJfZvd9aJf3D634fkdtjgzdT2MgKj3v8AD8gWqGKj0fgU3b16UF9b3FqzTfD2IqO3bnenmSS7VtbvgV3eErdP2QqgAOFqAAAAAAAAAAAAAAAAAAAAAAAALDsO/wB4f2b9sT6Cz53sY317t6D4N8Y8i8udT0f9FR+47bHBm6nsZnUld68f1wMGrpz5PyYLVDuRS/hAWtL73uLXHGw5/wCmX5FQ27rKTpW/xe4ru8JW6fshVAAcLUAAAAAAAAAAAAAAAAAAAAAAAAWDYn6Q/qP2xL+2fPti5WxH3H7Yl6niUuEn6ve9DtscGbqex6gxr6L/AABaobqKyx0W7kU3b2KTpWVvne4uaei8Cm7fPWl973Fd3hK3T9kKiADhagAAAAAAAADDmtwUkEMgxczcAAAkAAAAAAABYNiPpD0T7D3q/GJ9AnUsnovJHz/Yn6Q/qP2xL7VejO2xwZup7EDOSu9G/wBeAPOTnd2vbhvBaoWXJF73L8V7ymbewSdKzf8Aa337ubZcolN2+30vve4ru8JW2OyFSABwtQAAAAAAAB51KdzR4bTf+HM9wTlGHiqHHvv+vJCNCzvfjc9gMmAAEJAAAAAAAATuxsE67u2uw3p4x5F6+JwlrKUmuWaVr8L6lB2Vdqz3/Me6/OPI+hxenFa8f13HbY4M3U9jMcPSsDy0/TBaoeEKtZW+S8dbL7um/wATi6XwbxEbSozT4NZW1ztyJhGwFPp7Jx4xrfhf1iezVOOrhWtpxV9e61vxLjFmiXb1buk2uXJDEJ3T9VH9lVK1qdSK5uXa8kvedq2SorTJVf3n7yyGrYxBun6rv7M0F/Lqf5n+Z6x2aor+TPzb95PxqMKRGIN0/UJ+zdH+5f8AqPOr0FSW7DtvcruS9xYTzUu0vB+8Yg3T9QL6Cp//AJvDtSt69D2WzNOy+Thu1vmvw4p25k0YchiDdP1DPZyn/cp9+ZoytmaPGmvOf5EymYuMQbp+on9l6Fr5Lf5jylszR4U5PwuTTkI1byS1el/IYg3T9Qr2UpP+XMxLYyjbdK/1nb2E42a3YxBun6gJbF0/8fqk/wAjX9i6f/kXr/6LGm+YcmTiDdP1WJbFw4Ofn/0c1fZGK3Ob8l7bFuzvmedSq7re9/q0eoxBun6gOhOh50G3GGZvdeza53a4btCw3lZLK3rd6JL8bHpUlvSXHV8X6zzCGuvL2fmDe6AGEZTAAymap9v7oAHo2atgAa3NrgAbXPFT+Utyj+YAHumayYAC4TAAwzEH2/usADIMgAzDMgDVM8MRO0o7gAPebPGT1AAXA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63041"/>
            <a:ext cx="3438525" cy="460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3093244" cy="526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preadshirt.com/image-server/v1/compositions/17209626/views/1,width=280,height=280,appearanceId=2.png/all-day-err-day-workout-shirt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televisión</a:t>
            </a:r>
            <a:r>
              <a:rPr lang="en-US" dirty="0" smtClean="0"/>
              <a:t>/</a:t>
            </a:r>
            <a:r>
              <a:rPr lang="en-US" dirty="0" err="1" smtClean="0"/>
              <a:t>traer</a:t>
            </a:r>
            <a:r>
              <a:rPr lang="en-US" dirty="0" smtClean="0"/>
              <a:t> </a:t>
            </a:r>
            <a:r>
              <a:rPr lang="en-US" dirty="0" err="1" smtClean="0"/>
              <a:t>películas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d3819ii77zvwic.cloudfront.net/wp-content/uploads/2014/07/spongebob-watch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562600" cy="39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mí</a:t>
            </a:r>
            <a:r>
              <a:rPr lang="en-US" dirty="0" smtClean="0"/>
              <a:t>, me </a:t>
            </a:r>
            <a:r>
              <a:rPr lang="en-US" dirty="0" err="1" smtClean="0"/>
              <a:t>gusta</a:t>
            </a:r>
            <a:r>
              <a:rPr lang="en-US" dirty="0" smtClean="0"/>
              <a:t> (n)…</a:t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encanta</a:t>
            </a:r>
            <a:r>
              <a:rPr lang="en-US" dirty="0" smtClean="0"/>
              <a:t>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kwikwee.com/wp-content/uploads/2013/07/i-like-turtl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03440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GUSTAR/ENCANTAR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669649"/>
              </p:ext>
            </p:extLst>
          </p:nvPr>
        </p:nvGraphicFramePr>
        <p:xfrm>
          <a:off x="457200" y="17526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GUSTAR/ENCANTAR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64731"/>
              </p:ext>
            </p:extLst>
          </p:nvPr>
        </p:nvGraphicFramePr>
        <p:xfrm>
          <a:off x="457200" y="17526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(A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mí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sz="3600" baseline="0" dirty="0" smtClean="0"/>
                        <a:t>Me </a:t>
                      </a:r>
                      <a:r>
                        <a:rPr lang="en-US" sz="3600" baseline="0" dirty="0" err="1" smtClean="0"/>
                        <a:t>gusta</a:t>
                      </a:r>
                      <a:r>
                        <a:rPr lang="en-US" sz="3600" baseline="0" dirty="0" smtClean="0"/>
                        <a:t>(n)</a:t>
                      </a:r>
                    </a:p>
                    <a:p>
                      <a:r>
                        <a:rPr lang="en-US" sz="3600" baseline="0" dirty="0" smtClean="0"/>
                        <a:t>Me </a:t>
                      </a:r>
                      <a:r>
                        <a:rPr lang="en-US" sz="3600" baseline="0" dirty="0" err="1" smtClean="0"/>
                        <a:t>encanta</a:t>
                      </a:r>
                      <a:r>
                        <a:rPr lang="en-US" sz="3600" baseline="0" dirty="0" smtClean="0"/>
                        <a:t>(n)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nosotros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Nos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Nos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tí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Te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Te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vosotros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err="1" smtClean="0"/>
                        <a:t>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err="1" smtClean="0"/>
                        <a:t>Os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él,ella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ud</a:t>
                      </a:r>
                      <a:r>
                        <a:rPr lang="en-US" b="1" baseline="0" dirty="0" smtClean="0"/>
                        <a:t>, ___________)</a:t>
                      </a:r>
                    </a:p>
                    <a:p>
                      <a:r>
                        <a:rPr lang="en-US" sz="3600" b="1" baseline="0" dirty="0" smtClean="0"/>
                        <a:t>Le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smtClean="0"/>
                        <a:t>Le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(A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ellos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ellas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uds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r>
                        <a:rPr lang="en-US" sz="3600" b="1" baseline="0" dirty="0" smtClean="0"/>
                        <a:t>Les </a:t>
                      </a:r>
                      <a:r>
                        <a:rPr lang="en-US" sz="3600" b="1" baseline="0" dirty="0" err="1" smtClean="0"/>
                        <a:t>gusta</a:t>
                      </a:r>
                      <a:r>
                        <a:rPr lang="en-US" sz="3600" b="1" baseline="0" dirty="0" smtClean="0"/>
                        <a:t>(n)</a:t>
                      </a:r>
                    </a:p>
                    <a:p>
                      <a:r>
                        <a:rPr lang="en-US" sz="3600" b="1" baseline="0" dirty="0" smtClean="0"/>
                        <a:t>Les </a:t>
                      </a:r>
                      <a:r>
                        <a:rPr lang="en-US" sz="3600" b="1" baseline="0" dirty="0" err="1" smtClean="0"/>
                        <a:t>encanta</a:t>
                      </a:r>
                      <a:r>
                        <a:rPr lang="en-US" sz="3600" b="1" baseline="0" dirty="0" smtClean="0"/>
                        <a:t>(n)</a:t>
                      </a:r>
                      <a:endParaRPr lang="en-US" sz="36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561064"/>
          </a:xfrm>
        </p:spPr>
        <p:txBody>
          <a:bodyPr/>
          <a:lstStyle/>
          <a:p>
            <a:r>
              <a:rPr lang="en-US" u="sng" dirty="0" smtClean="0"/>
              <a:t>GUSTAR/ENCANTAR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777317" cy="4077148"/>
          </a:xfrm>
        </p:spPr>
        <p:txBody>
          <a:bodyPr>
            <a:normAutofit/>
          </a:bodyPr>
          <a:lstStyle/>
          <a:p>
            <a:pPr marL="68580" indent="0">
              <a:lnSpc>
                <a:spcPct val="200000"/>
              </a:lnSpc>
              <a:buNone/>
            </a:pPr>
            <a:r>
              <a:rPr lang="en-US" dirty="0" smtClean="0"/>
              <a:t>I love to sing.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en-US" dirty="0" smtClean="0"/>
              <a:t>We like movies.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en-US" dirty="0" smtClean="0"/>
              <a:t>My brother likes to write stories.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en-US" dirty="0" smtClean="0"/>
              <a:t>They love school.</a:t>
            </a:r>
          </a:p>
          <a:p>
            <a:pPr marL="68580" indent="0">
              <a:lnSpc>
                <a:spcPct val="200000"/>
              </a:lnSpc>
              <a:buNone/>
            </a:pPr>
            <a:r>
              <a:rPr lang="en-US" dirty="0" smtClean="0"/>
              <a:t>You (informal) love those books.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357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(A </a:t>
            </a:r>
            <a:r>
              <a:rPr lang="en-US" sz="2400" b="1" dirty="0" err="1" smtClean="0">
                <a:solidFill>
                  <a:srgbClr val="FF0000"/>
                </a:solidFill>
              </a:rPr>
              <a:t>mí</a:t>
            </a:r>
            <a:r>
              <a:rPr lang="en-US" sz="2400" b="1" dirty="0" smtClean="0">
                <a:solidFill>
                  <a:srgbClr val="FF0000"/>
                </a:solidFill>
              </a:rPr>
              <a:t>) Me </a:t>
            </a:r>
            <a:r>
              <a:rPr lang="en-US" sz="2400" b="1" dirty="0" err="1" smtClean="0">
                <a:solidFill>
                  <a:srgbClr val="FF0000"/>
                </a:solidFill>
              </a:rPr>
              <a:t>encanta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cantar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124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(A </a:t>
            </a:r>
            <a:r>
              <a:rPr lang="en-US" sz="2400" b="1" dirty="0" err="1" smtClean="0">
                <a:solidFill>
                  <a:srgbClr val="FF0000"/>
                </a:solidFill>
              </a:rPr>
              <a:t>nosotros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Nos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gustan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películas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886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(A mi </a:t>
            </a:r>
            <a:r>
              <a:rPr lang="en-US" sz="2400" b="1" dirty="0" err="1" smtClean="0">
                <a:solidFill>
                  <a:srgbClr val="FF0000"/>
                </a:solidFill>
              </a:rPr>
              <a:t>hermano</a:t>
            </a:r>
            <a:r>
              <a:rPr lang="en-US" sz="2400" b="1" dirty="0" smtClean="0">
                <a:solidFill>
                  <a:srgbClr val="FF0000"/>
                </a:solidFill>
              </a:rPr>
              <a:t>) le </a:t>
            </a:r>
            <a:r>
              <a:rPr lang="en-US" sz="2400" b="1" dirty="0" err="1" smtClean="0">
                <a:solidFill>
                  <a:srgbClr val="FF0000"/>
                </a:solidFill>
              </a:rPr>
              <a:t>gusta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escribir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cuentos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(A ellos) </a:t>
            </a:r>
            <a:r>
              <a:rPr lang="en-US" sz="2400" b="1" dirty="0" smtClean="0">
                <a:solidFill>
                  <a:srgbClr val="FF0000"/>
                </a:solidFill>
              </a:rPr>
              <a:t>les </a:t>
            </a:r>
            <a:r>
              <a:rPr lang="en-US" sz="2400" b="1" dirty="0" err="1" smtClean="0">
                <a:solidFill>
                  <a:srgbClr val="FF0000"/>
                </a:solidFill>
              </a:rPr>
              <a:t>encanta</a:t>
            </a:r>
            <a:r>
              <a:rPr lang="en-US" sz="2400" b="1" dirty="0" smtClean="0">
                <a:solidFill>
                  <a:srgbClr val="FF0000"/>
                </a:solidFill>
              </a:rPr>
              <a:t> la </a:t>
            </a:r>
            <a:r>
              <a:rPr lang="en-US" sz="2400" b="1" dirty="0" err="1" smtClean="0">
                <a:solidFill>
                  <a:srgbClr val="FF0000"/>
                </a:solidFill>
              </a:rPr>
              <a:t>esceula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(A </a:t>
            </a:r>
            <a:r>
              <a:rPr lang="en-US" sz="2400" b="1" dirty="0" err="1" smtClean="0">
                <a:solidFill>
                  <a:srgbClr val="FF0000"/>
                </a:solidFill>
              </a:rPr>
              <a:t>tí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encant</a:t>
            </a:r>
            <a:r>
              <a:rPr lang="en-US" sz="2400" b="1" dirty="0" err="1" smtClean="0">
                <a:solidFill>
                  <a:srgbClr val="FF0000"/>
                </a:solidFill>
              </a:rPr>
              <a:t>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esos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libros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Prefiero</a:t>
            </a:r>
            <a:r>
              <a:rPr lang="en-US" dirty="0" smtClean="0"/>
              <a:t> (</a:t>
            </a:r>
            <a:r>
              <a:rPr lang="en-US" dirty="0" err="1" smtClean="0"/>
              <a:t>pref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err="1" smtClean="0"/>
              <a:t>rir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superiorsilkscreen.com/362-406-large/i-prefer-anti-social-net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cdn.urbanislandz.com/wp-content/uploads/2012/09/jah-cure-and-2pac-all-by-myself-artwork.jpg?b1a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0275"/>
            <a:ext cx="5334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312420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Atlético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gannett-cdn.com/-mm-/3e8aa119c0d6b0f7eae68516994f10d42b0f6751/c=45-120-1932-2639&amp;r=537&amp;c=0-0-534-712/local/-/media/USATODAY/USATODAY/2014/02/07/1391771000000-USATSI-7428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324350" cy="57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Bajo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ncrypted-tbn1.gstatic.com/images?q=tbn:ANd9GcS2TX17HBBw22AT_ixBZueeDD9u2dMQ0ZoqTkPTWKdojRu2JjCw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2971800" cy="36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Bonito/a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log.replacemycontacts.com/wp-content/uploads/2014/08/Beyonc%C3%A9-wonderful-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5775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/ </a:t>
            </a: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 descr="http://successfulentrepreneurstories.com/wp-content/uploads/2012/11/charactereristics-of-entrepreneurs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667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Silla</a:t>
            </a:r>
            <a:r>
              <a:rPr lang="en-US" dirty="0" smtClean="0"/>
              <a:t> de </a:t>
            </a:r>
            <a:r>
              <a:rPr lang="en-US" dirty="0" err="1" smtClean="0"/>
              <a:t>ruedas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c0060997.cdn1.cloudfiles.rackspacecloud.com/catalog/product/cache/1/thumbnail/9df78eab33525d08d6e5fb8d27136e95/b/e/beach-chai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241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Extrovertido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motherearthnews.com/~/media/Images/MEN/Editorial/Articles/Magazine%20Articles/2008/04-01/Are%20Preservatives%20in%20Food%20Making%20Kids%20Hyper/Hyper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02" y="685800"/>
            <a:ext cx="393514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432</TotalTime>
  <Words>212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Vocabulario 1.1</vt:lpstr>
      <vt:lpstr>Activo/a</vt:lpstr>
      <vt:lpstr>Alto/a</vt:lpstr>
      <vt:lpstr>Atlético/a</vt:lpstr>
      <vt:lpstr>Bajo/a</vt:lpstr>
      <vt:lpstr>Bonito/a</vt:lpstr>
      <vt:lpstr>¿Cómo eres? / ¿Cómo son?</vt:lpstr>
      <vt:lpstr>Silla de ruedas</vt:lpstr>
      <vt:lpstr>Extrovertido/a</vt:lpstr>
      <vt:lpstr>Los fines de semana</vt:lpstr>
      <vt:lpstr>Jugar al tenis</vt:lpstr>
      <vt:lpstr>Jugar al ajedrez</vt:lpstr>
      <vt:lpstr>Mi ________ se llama</vt:lpstr>
      <vt:lpstr>Montar en bicicleta</vt:lpstr>
      <vt:lpstr>Moreno/a</vt:lpstr>
      <vt:lpstr>Rubio/a</vt:lpstr>
      <vt:lpstr>Serio/a</vt:lpstr>
      <vt:lpstr>Simpático/a</vt:lpstr>
      <vt:lpstr>Pelo castaño</vt:lpstr>
      <vt:lpstr>Todos los días</vt:lpstr>
      <vt:lpstr>Ver televisión/traer películas</vt:lpstr>
      <vt:lpstr>A mí, me gusta (n)… Me encanta (n)</vt:lpstr>
      <vt:lpstr>GUSTAR/ENCANTAR</vt:lpstr>
      <vt:lpstr>GUSTAR/ENCANTAR</vt:lpstr>
      <vt:lpstr>GUSTAR/ENCANTAR</vt:lpstr>
      <vt:lpstr>Prefiero (preferir)</vt:lpstr>
      <vt:lpstr>Pasar el tiempo solo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1.1</dc:title>
  <dc:creator>Windows User</dc:creator>
  <cp:lastModifiedBy>Windows User</cp:lastModifiedBy>
  <cp:revision>9</cp:revision>
  <dcterms:created xsi:type="dcterms:W3CDTF">2014-08-25T22:45:13Z</dcterms:created>
  <dcterms:modified xsi:type="dcterms:W3CDTF">2014-08-27T21:05:10Z</dcterms:modified>
</cp:coreProperties>
</file>