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9" r:id="rId4"/>
    <p:sldId id="262" r:id="rId5"/>
    <p:sldId id="264" r:id="rId6"/>
    <p:sldId id="269" r:id="rId7"/>
    <p:sldId id="270" r:id="rId8"/>
    <p:sldId id="265" r:id="rId9"/>
    <p:sldId id="266" r:id="rId10"/>
    <p:sldId id="267" r:id="rId11"/>
    <p:sldId id="268" r:id="rId12"/>
    <p:sldId id="271" r:id="rId13"/>
    <p:sldId id="260" r:id="rId14"/>
    <p:sldId id="263" r:id="rId15"/>
    <p:sldId id="261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12EAC70-D33C-B44F-AA81-19AB5740549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239F307-F10A-9D42-B28D-DD19F179D56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AC70-D33C-B44F-AA81-19AB5740549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307-F10A-9D42-B28D-DD19F179D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AC70-D33C-B44F-AA81-19AB5740549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307-F10A-9D42-B28D-DD19F179D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AC70-D33C-B44F-AA81-19AB5740549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307-F10A-9D42-B28D-DD19F179D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AC70-D33C-B44F-AA81-19AB5740549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307-F10A-9D42-B28D-DD19F179D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AC70-D33C-B44F-AA81-19AB5740549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307-F10A-9D42-B28D-DD19F179D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AC70-D33C-B44F-AA81-19AB5740549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307-F10A-9D42-B28D-DD19F179D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AC70-D33C-B44F-AA81-19AB5740549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307-F10A-9D42-B28D-DD19F179D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AC70-D33C-B44F-AA81-19AB5740549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307-F10A-9D42-B28D-DD19F179D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AC70-D33C-B44F-AA81-19AB5740549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307-F10A-9D42-B28D-DD19F179D56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AC70-D33C-B44F-AA81-19AB5740549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307-F10A-9D42-B28D-DD19F179D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12EAC70-D33C-B44F-AA81-19AB5740549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239F307-F10A-9D42-B28D-DD19F179D5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Vocabulario 1.2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Profe</a:t>
            </a:r>
            <a:r>
              <a:rPr lang="en-US" dirty="0" smtClean="0"/>
              <a:t> Kimbrough </a:t>
            </a:r>
          </a:p>
          <a:p>
            <a:r>
              <a:rPr lang="en-US" dirty="0" err="1" smtClean="0"/>
              <a:t>Profe</a:t>
            </a:r>
            <a:r>
              <a:rPr lang="en-US" dirty="0" smtClean="0"/>
              <a:t> Rica</a:t>
            </a:r>
          </a:p>
          <a:p>
            <a:r>
              <a:rPr lang="en-US" dirty="0" smtClean="0"/>
              <a:t>Spanish 2</a:t>
            </a:r>
          </a:p>
          <a:p>
            <a:r>
              <a:rPr lang="en-US" dirty="0" smtClean="0"/>
              <a:t>WHS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19319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Pero</a:t>
            </a:r>
            <a:r>
              <a:rPr lang="en-US" dirty="0" smtClean="0"/>
              <a:t> en </a:t>
            </a:r>
            <a:r>
              <a:rPr lang="en-US" dirty="0" err="1" smtClean="0"/>
              <a:t>realidad</a:t>
            </a:r>
            <a:r>
              <a:rPr lang="en-US" dirty="0" smtClean="0"/>
              <a:t>, </a:t>
            </a:r>
            <a:r>
              <a:rPr lang="en-US" b="1" dirty="0" err="1" smtClean="0"/>
              <a:t>vamos</a:t>
            </a:r>
            <a:r>
              <a:rPr lang="en-US" b="1" dirty="0" smtClean="0"/>
              <a:t> a </a:t>
            </a:r>
            <a:r>
              <a:rPr lang="en-US" b="1" dirty="0" err="1" smtClean="0"/>
              <a:t>celebrar</a:t>
            </a:r>
            <a:r>
              <a:rPr lang="en-US" dirty="0" smtClean="0"/>
              <a:t> la </a:t>
            </a:r>
            <a:r>
              <a:rPr lang="en-US" dirty="0" err="1" smtClean="0"/>
              <a:t>noche</a:t>
            </a:r>
            <a:r>
              <a:rPr lang="en-US" dirty="0" smtClean="0"/>
              <a:t> con _______ y </a:t>
            </a:r>
            <a:r>
              <a:rPr lang="en-US" b="1" dirty="0" err="1" smtClean="0"/>
              <a:t>vamos</a:t>
            </a:r>
            <a:r>
              <a:rPr lang="en-US" b="1" dirty="0" smtClean="0"/>
              <a:t> </a:t>
            </a:r>
            <a:r>
              <a:rPr lang="en-US" b="1" dirty="0" err="1" smtClean="0"/>
              <a:t>ir</a:t>
            </a:r>
            <a:r>
              <a:rPr lang="en-US" b="1" dirty="0" smtClean="0"/>
              <a:t> a </a:t>
            </a:r>
            <a:r>
              <a:rPr lang="en-US" dirty="0" smtClean="0"/>
              <a:t>_______.  </a:t>
            </a:r>
            <a:endParaRPr lang="en-US" dirty="0"/>
          </a:p>
        </p:txBody>
      </p:sp>
      <p:pic>
        <p:nvPicPr>
          <p:cNvPr id="4" name="Picture 3" descr="Screen Shot 2014-09-11 at 3.4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8" y="2984499"/>
            <a:ext cx="3911090" cy="2586567"/>
          </a:xfrm>
          <a:prstGeom prst="rect">
            <a:avLst/>
          </a:prstGeom>
        </p:spPr>
      </p:pic>
      <p:pic>
        <p:nvPicPr>
          <p:cNvPr id="5" name="Picture 4" descr="Screen Shot 2014-09-11 at 3.47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27" y="2984499"/>
            <a:ext cx="2336373" cy="309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¿Y </a:t>
            </a:r>
            <a:r>
              <a:rPr lang="en-US" dirty="0" err="1" smtClean="0"/>
              <a:t>tú</a:t>
            </a:r>
            <a:r>
              <a:rPr lang="en-US" dirty="0" smtClean="0"/>
              <a:t>?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quieres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sz="3000" b="1" dirty="0" err="1" smtClean="0"/>
              <a:t>Quiero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ir</a:t>
            </a:r>
            <a:r>
              <a:rPr lang="en-US" sz="3000" b="1" dirty="0" smtClean="0"/>
              <a:t> a…</a:t>
            </a:r>
          </a:p>
          <a:p>
            <a:pPr marL="68580" indent="0">
              <a:buNone/>
            </a:pPr>
            <a:r>
              <a:rPr lang="en-US" dirty="0" smtClean="0"/>
              <a:t>a) la </a:t>
            </a:r>
            <a:r>
              <a:rPr lang="en-US" dirty="0" err="1" smtClean="0"/>
              <a:t>película</a:t>
            </a:r>
            <a:r>
              <a:rPr lang="en-US" dirty="0" smtClean="0"/>
              <a:t>. </a:t>
            </a:r>
            <a:endParaRPr lang="en-US" dirty="0"/>
          </a:p>
          <a:p>
            <a:pPr marL="68580" indent="0">
              <a:buNone/>
            </a:pPr>
            <a:r>
              <a:rPr lang="en-US" dirty="0" smtClean="0"/>
              <a:t>b) la festival de ACL.</a:t>
            </a:r>
          </a:p>
          <a:p>
            <a:pPr marL="68580" indent="0">
              <a:buNone/>
            </a:pPr>
            <a:r>
              <a:rPr lang="en-US" dirty="0" smtClean="0"/>
              <a:t>c) la </a:t>
            </a:r>
            <a:r>
              <a:rPr lang="en-US" dirty="0" err="1" smtClean="0"/>
              <a:t>clase</a:t>
            </a:r>
            <a:r>
              <a:rPr lang="en-US" dirty="0" smtClean="0"/>
              <a:t> de yoga.</a:t>
            </a:r>
          </a:p>
        </p:txBody>
      </p:sp>
    </p:spTree>
    <p:extLst>
      <p:ext uri="{BB962C8B-B14F-4D97-AF65-F5344CB8AC3E}">
        <p14:creationId xmlns:p14="http://schemas.microsoft.com/office/powerpoint/2010/main" val="3156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ganas</a:t>
            </a:r>
            <a:r>
              <a:rPr lang="en-US" dirty="0" smtClean="0"/>
              <a:t> de…</a:t>
            </a:r>
            <a:endParaRPr lang="en-US" dirty="0"/>
          </a:p>
        </p:txBody>
      </p:sp>
      <p:pic>
        <p:nvPicPr>
          <p:cNvPr id="5" name="Picture 4" descr="Screen Shot 2014-09-11 at 4.05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83" y="2318831"/>
            <a:ext cx="28067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8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¿Quién </a:t>
            </a:r>
            <a:r>
              <a:rPr lang="es-ES_tradnl" b="1" dirty="0" smtClean="0"/>
              <a:t>está preparando la cena</a:t>
            </a:r>
            <a:r>
              <a:rPr lang="es-ES_tradnl" dirty="0" smtClean="0"/>
              <a:t> en tú casa esta noche? </a:t>
            </a:r>
            <a:endParaRPr lang="es-ES_tradnl" dirty="0"/>
          </a:p>
        </p:txBody>
      </p:sp>
      <p:pic>
        <p:nvPicPr>
          <p:cNvPr id="4" name="Picture 3" descr="Screen Shot 2014-09-11 at 11.40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83" y="2396067"/>
            <a:ext cx="5839883" cy="39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73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89549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No </a:t>
            </a:r>
            <a:r>
              <a:rPr lang="en-US" dirty="0" err="1"/>
              <a:t>sé</a:t>
            </a:r>
            <a:r>
              <a:rPr lang="en-US" dirty="0"/>
              <a:t> 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b="1" dirty="0" err="1"/>
              <a:t>poner</a:t>
            </a:r>
            <a:r>
              <a:rPr lang="en-US" dirty="0"/>
              <a:t> con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manos</a:t>
            </a:r>
            <a:r>
              <a:rPr lang="en-US" dirty="0"/>
              <a:t> </a:t>
            </a:r>
            <a:r>
              <a:rPr lang="en-US" dirty="0" smtClean="0"/>
              <a:t>...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Screen Shot 2014-09-11 at 12.00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00" y="3038498"/>
            <a:ext cx="3337150" cy="264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7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¡</a:t>
            </a:r>
            <a:r>
              <a:rPr lang="en-US" b="1" dirty="0" smtClean="0"/>
              <a:t>No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olvides</a:t>
            </a:r>
            <a:r>
              <a:rPr lang="en-US" b="1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estudiar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vocabulario!</a:t>
            </a:r>
            <a:endParaRPr lang="en-US" dirty="0"/>
          </a:p>
        </p:txBody>
      </p:sp>
      <p:pic>
        <p:nvPicPr>
          <p:cNvPr id="4" name="Picture 3" descr="Screen Shot 2014-09-11 at 11.43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7" y="2318831"/>
            <a:ext cx="2988690" cy="388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5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0334" b="28000"/>
          <a:stretch/>
        </p:blipFill>
        <p:spPr>
          <a:xfrm>
            <a:off x="1043490" y="3069167"/>
            <a:ext cx="6350000" cy="2010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6167" y="2530558"/>
            <a:ext cx="6350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900" dirty="0" smtClean="0">
                <a:latin typeface="Century Gothic"/>
                <a:cs typeface="Century Gothic"/>
              </a:rPr>
              <a:t>Levanta la mano si tú</a:t>
            </a:r>
            <a:endParaRPr lang="es-ES_tradnl" sz="29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501" y="5185834"/>
            <a:ext cx="6350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latin typeface="Century Gothic"/>
                <a:cs typeface="Century Gothic"/>
              </a:rPr>
              <a:t>una</a:t>
            </a:r>
            <a:r>
              <a:rPr lang="en-US" sz="2900" dirty="0">
                <a:latin typeface="Century Gothic"/>
                <a:cs typeface="Century Gothic"/>
              </a:rPr>
              <a:t> </a:t>
            </a:r>
            <a:r>
              <a:rPr lang="en-US" sz="2900" dirty="0" err="1">
                <a:latin typeface="Century Gothic"/>
                <a:cs typeface="Century Gothic"/>
              </a:rPr>
              <a:t>pregunta</a:t>
            </a:r>
            <a:endParaRPr lang="en-US" sz="29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747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23" y="773664"/>
            <a:ext cx="7024744" cy="1143000"/>
          </a:xfrm>
        </p:spPr>
        <p:txBody>
          <a:bodyPr/>
          <a:lstStyle/>
          <a:p>
            <a:r>
              <a:rPr lang="es-ES_tradnl" dirty="0" smtClean="0"/>
              <a:t>Cortar</a:t>
            </a:r>
            <a:endParaRPr lang="es-ES_tradnl" dirty="0"/>
          </a:p>
        </p:txBody>
      </p:sp>
      <p:pic>
        <p:nvPicPr>
          <p:cNvPr id="6" name="Picture 5" descr="Screen Shot 2014-09-11 at 10.42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99" y="1091164"/>
            <a:ext cx="3009401" cy="452983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20381208">
            <a:off x="5125685" y="1742580"/>
            <a:ext cx="910167" cy="348169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67984" y="1241480"/>
            <a:ext cx="3005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n-US" sz="3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césped</a:t>
            </a:r>
            <a: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1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23" y="456164"/>
            <a:ext cx="7024744" cy="1143000"/>
          </a:xfrm>
        </p:spPr>
        <p:txBody>
          <a:bodyPr/>
          <a:lstStyle/>
          <a:p>
            <a:r>
              <a:rPr lang="en-US" dirty="0" err="1" smtClean="0"/>
              <a:t>Debes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 descr="Screen Shot 2014-09-11 at 11.16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8" y="1810831"/>
            <a:ext cx="2676489" cy="3607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322" y="5522668"/>
            <a:ext cx="3719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Lavar</a:t>
            </a:r>
            <a: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los </a:t>
            </a:r>
            <a:r>
              <a:rPr lang="en-US" sz="3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platos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pic>
        <p:nvPicPr>
          <p:cNvPr id="6" name="Picture 5" descr="Screen Shot 2014-09-11 at 11.19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14" y="1810831"/>
            <a:ext cx="4180486" cy="3088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6665" y="5522668"/>
            <a:ext cx="4487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Limpiar</a:t>
            </a:r>
            <a: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3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baño</a:t>
            </a:r>
            <a:endParaRPr lang="en-US" sz="3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617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4-09-11 at 11.49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34" y="2382330"/>
            <a:ext cx="3843576" cy="391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11 at 2.1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8" y="3619499"/>
            <a:ext cx="1908812" cy="285961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079499" y="2201333"/>
            <a:ext cx="2277324" cy="1780226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7157" y="2607949"/>
            <a:ext cx="1799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¿</a:t>
            </a:r>
            <a:r>
              <a:rPr lang="en-US" sz="2000" b="1" dirty="0" err="1" smtClean="0"/>
              <a:t>Qué</a:t>
            </a:r>
            <a:r>
              <a:rPr lang="en-US" sz="2000" b="1" dirty="0" smtClean="0"/>
              <a:t> hay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hacer</a:t>
            </a:r>
            <a:r>
              <a:rPr lang="en-US" sz="2000" b="1" dirty="0" smtClean="0"/>
              <a:t> </a:t>
            </a:r>
            <a:r>
              <a:rPr lang="en-US" sz="2000" dirty="0" smtClean="0"/>
              <a:t>en la casa?</a:t>
            </a:r>
            <a:endParaRPr lang="en-US" sz="2000" dirty="0"/>
          </a:p>
        </p:txBody>
      </p:sp>
      <p:pic>
        <p:nvPicPr>
          <p:cNvPr id="9" name="Picture 8" descr="Screen Shot 2014-09-11 at 2.24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68" y="3042229"/>
            <a:ext cx="3272393" cy="344054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4381501" y="1400653"/>
            <a:ext cx="2434166" cy="1641576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35499" y="1769286"/>
            <a:ext cx="2261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Necesitas</a:t>
            </a:r>
            <a:r>
              <a:rPr lang="en-US" dirty="0" smtClean="0"/>
              <a:t> </a:t>
            </a:r>
            <a:r>
              <a:rPr lang="en-US" b="1" dirty="0" err="1" smtClean="0"/>
              <a:t>sacar</a:t>
            </a:r>
            <a:r>
              <a:rPr lang="en-US" b="1" dirty="0" smtClean="0"/>
              <a:t> la </a:t>
            </a:r>
            <a:r>
              <a:rPr lang="en-US" b="1" dirty="0" err="1" smtClean="0"/>
              <a:t>basura</a:t>
            </a:r>
            <a:r>
              <a:rPr lang="en-US" dirty="0"/>
              <a:t> </a:t>
            </a:r>
            <a:r>
              <a:rPr lang="en-US" dirty="0" smtClean="0"/>
              <a:t>y</a:t>
            </a:r>
            <a:r>
              <a:rPr lang="en-US" b="1" dirty="0" smtClean="0"/>
              <a:t> </a:t>
            </a:r>
            <a:r>
              <a:rPr lang="en-US" b="1" dirty="0" err="1" smtClean="0"/>
              <a:t>limpiar</a:t>
            </a:r>
            <a:r>
              <a:rPr lang="en-US" b="1" dirty="0" smtClean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baño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4" name="Picture 13" descr="Screen Shot 2014-09-11 at 2.29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70" y="4434209"/>
            <a:ext cx="1011490" cy="15684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Left Arrow 17"/>
          <p:cNvSpPr/>
          <p:nvPr/>
        </p:nvSpPr>
        <p:spPr>
          <a:xfrm rot="12241803">
            <a:off x="6409935" y="3890835"/>
            <a:ext cx="973667" cy="36206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1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ayudarte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Picture 3" descr="Screen Shot 2014-09-11 at 2.0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8832"/>
            <a:ext cx="5246511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11 at 3.1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7" y="3111500"/>
            <a:ext cx="2687380" cy="334221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257696" y="825500"/>
            <a:ext cx="2314303" cy="2010833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8834" y="1185333"/>
            <a:ext cx="177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cariña</a:t>
            </a:r>
            <a:r>
              <a:rPr lang="en-US" dirty="0" smtClean="0"/>
              <a:t> </a:t>
            </a:r>
            <a:r>
              <a:rPr lang="en-US" b="1" dirty="0" err="1" smtClean="0"/>
              <a:t>tienes</a:t>
            </a:r>
            <a:r>
              <a:rPr lang="en-US" b="1" dirty="0" smtClean="0"/>
              <a:t> planes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dirty="0" smtClean="0"/>
              <a:t>el fin de </a:t>
            </a:r>
            <a:r>
              <a:rPr lang="en-US" dirty="0" err="1" smtClean="0"/>
              <a:t>semana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Picture 6" descr="Screen Shot 2014-09-11 at 3.27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2836333"/>
            <a:ext cx="2455334" cy="3640668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445250" y="825500"/>
            <a:ext cx="2106083" cy="2010833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25166" y="1185333"/>
            <a:ext cx="1926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Mañana</a:t>
            </a:r>
            <a:r>
              <a:rPr lang="en-US" dirty="0" smtClean="0"/>
              <a:t>, </a:t>
            </a:r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b="1" dirty="0" err="1" smtClean="0"/>
              <a:t>ir</a:t>
            </a:r>
            <a:r>
              <a:rPr lang="en-US" b="1" dirty="0" smtClean="0"/>
              <a:t> de </a:t>
            </a:r>
            <a:r>
              <a:rPr lang="en-US" b="1" dirty="0" err="1" smtClean="0"/>
              <a:t>compras</a:t>
            </a:r>
            <a:r>
              <a:rPr lang="en-US" b="1" dirty="0" smtClean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comprar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vestida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5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72159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Adónde</a:t>
            </a:r>
            <a:r>
              <a:rPr lang="en-US" dirty="0" smtClean="0"/>
              <a:t> </a:t>
            </a:r>
            <a:r>
              <a:rPr lang="en-US" dirty="0" err="1" smtClean="0"/>
              <a:t>piensan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noche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Screen Shot 2014-09-11 at 2.4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68" y="2170664"/>
            <a:ext cx="5151966" cy="38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Bueno</a:t>
            </a:r>
            <a:r>
              <a:rPr lang="en-US" dirty="0" smtClean="0"/>
              <a:t>.. </a:t>
            </a:r>
            <a:r>
              <a:rPr lang="en-US" b="1" dirty="0" err="1"/>
              <a:t>p</a:t>
            </a:r>
            <a:r>
              <a:rPr lang="en-US" b="1" dirty="0" err="1" smtClean="0"/>
              <a:t>odemos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onocer</a:t>
            </a:r>
            <a:r>
              <a:rPr lang="en-US" dirty="0" smtClean="0"/>
              <a:t> el </a:t>
            </a:r>
            <a:r>
              <a:rPr lang="en-US" dirty="0" err="1" smtClean="0"/>
              <a:t>centro</a:t>
            </a:r>
            <a:r>
              <a:rPr lang="en-US" dirty="0" smtClean="0"/>
              <a:t> en Austin. </a:t>
            </a:r>
          </a:p>
          <a:p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zoológico</a:t>
            </a:r>
            <a:r>
              <a:rPr lang="en-US" dirty="0" smtClean="0"/>
              <a:t> 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asear</a:t>
            </a:r>
            <a:r>
              <a:rPr lang="en-US" dirty="0" smtClean="0"/>
              <a:t> en </a:t>
            </a:r>
            <a:r>
              <a:rPr lang="en-US" dirty="0" err="1" smtClean="0"/>
              <a:t>bote</a:t>
            </a:r>
            <a:r>
              <a:rPr lang="en-US" dirty="0" smtClean="0"/>
              <a:t> 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isitar</a:t>
            </a:r>
            <a:r>
              <a:rPr lang="en-US" dirty="0" smtClean="0"/>
              <a:t> el </a:t>
            </a:r>
            <a:r>
              <a:rPr lang="en-US" dirty="0" err="1" smtClean="0"/>
              <a:t>museo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Screen Shot 2014-09-11 at 3.0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92" y="1831213"/>
            <a:ext cx="2373917" cy="1513120"/>
          </a:xfrm>
          <a:prstGeom prst="rect">
            <a:avLst/>
          </a:prstGeom>
        </p:spPr>
      </p:pic>
      <p:pic>
        <p:nvPicPr>
          <p:cNvPr id="5" name="Picture 4" descr="Screen Shot 2014-09-11 at 3.05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17" y="3628813"/>
            <a:ext cx="2265542" cy="640079"/>
          </a:xfrm>
          <a:prstGeom prst="rect">
            <a:avLst/>
          </a:prstGeom>
        </p:spPr>
      </p:pic>
      <p:pic>
        <p:nvPicPr>
          <p:cNvPr id="6" name="Picture 5" descr="Screen Shot 2014-09-11 at 3.10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51" y="4508499"/>
            <a:ext cx="2121444" cy="1564217"/>
          </a:xfrm>
          <a:prstGeom prst="rect">
            <a:avLst/>
          </a:prstGeom>
        </p:spPr>
      </p:pic>
      <p:pic>
        <p:nvPicPr>
          <p:cNvPr id="7" name="Picture 6" descr="Screen Shot 2014-09-11 at 3.11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42" y="4726738"/>
            <a:ext cx="1604433" cy="13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331</TotalTime>
  <Words>179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Vocabulario 1.2</vt:lpstr>
      <vt:lpstr>Cortar</vt:lpstr>
      <vt:lpstr>Debes…</vt:lpstr>
      <vt:lpstr>Pasa la aspiradora </vt:lpstr>
      <vt:lpstr>PowerPoint Presentation</vt:lpstr>
      <vt:lpstr>¿Puedo ayudarte? </vt:lpstr>
      <vt:lpstr>PowerPoint Presentation</vt:lpstr>
      <vt:lpstr>¿Adónde piensan ir esta noche?</vt:lpstr>
      <vt:lpstr>Bueno.. podemos,</vt:lpstr>
      <vt:lpstr>Pero en realidad, vamos a celebrar la noche con _______ y vamos ir a _______.  </vt:lpstr>
      <vt:lpstr>¿Y tú? ¿Qué quieres hacer?</vt:lpstr>
      <vt:lpstr>Tengo ganas de…</vt:lpstr>
      <vt:lpstr>¿Quién está preparando la cena en tú casa esta noche? </vt:lpstr>
      <vt:lpstr> No sé dónde poner con mis manos ... </vt:lpstr>
      <vt:lpstr>¡No te olvides de estudiar tu vocabulario!</vt:lpstr>
      <vt:lpstr>¿Algo más? 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 1.2</dc:title>
  <dc:creator>Katey Rickert</dc:creator>
  <cp:lastModifiedBy>Windows User</cp:lastModifiedBy>
  <cp:revision>22</cp:revision>
  <dcterms:created xsi:type="dcterms:W3CDTF">2014-09-11T15:37:59Z</dcterms:created>
  <dcterms:modified xsi:type="dcterms:W3CDTF">2014-09-12T13:20:19Z</dcterms:modified>
</cp:coreProperties>
</file>